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3.xml" ContentType="application/vnd.openxmlformats-officedocument.presentationml.tags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ppt/media/audio3.bin" ContentType="audio/unknown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docProps/app.xml" ContentType="application/vnd.openxmlformats-officedocument.extended-properties+xml"/>
  <Override PartName="/ppt/tags/tag15.xml" ContentType="application/vnd.openxmlformats-officedocument.presentationml.tags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notesSlides/notesSlide32.xml" ContentType="application/vnd.openxmlformats-officedocument.presentationml.notesSlide+xml"/>
  <Override PartName="/ppt/media/audio5.bin" ContentType="audio/unknown"/>
  <Override PartName="/ppt/notesSlides/notesSlide16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tags/tag17.xml" ContentType="application/vnd.openxmlformats-officedocument.presentationml.tags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notesSlides/notesSlide15.xml" ContentType="application/vnd.openxmlformats-officedocument.presentationml.notesSlide+xml"/>
  <Override PartName="/ppt/media/audio7.bin" ContentType="audio/unknown"/>
  <Override PartName="/ppt/notesSlides/notesSlide4.xml" ContentType="application/vnd.openxmlformats-officedocument.presentationml.notesSlide+xml"/>
  <Override PartName="/ppt/media/audio2.bin" ContentType="audio/unknown"/>
  <Override PartName="/ppt/slides/slide13.xml" ContentType="application/vnd.openxmlformats-officedocument.presentationml.slide+xml"/>
  <Override PartName="/ppt/tags/tag9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tags/tag12.xml" ContentType="application/vnd.openxmlformats-officedocument.presentationml.tags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tags/tag24.xml" ContentType="application/vnd.openxmlformats-officedocument.presentationml.tags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media/audio4.bin" ContentType="audio/unknown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notesSlides/notesSlide18.xml" ContentType="application/vnd.openxmlformats-officedocument.presentationml.notesSlide+xml"/>
  <Override PartName="/ppt/tags/tag14.xml" ContentType="application/vnd.openxmlformats-officedocument.presentationml.tags+xml"/>
  <Default Extension="png" ContentType="image/png"/>
  <Override PartName="/ppt/tags/tag7.xml" ContentType="application/vnd.openxmlformats-officedocument.presentationml.tags+xml"/>
  <Override PartName="/ppt/slides/slide27.xml" ContentType="application/vnd.openxmlformats-officedocument.presentationml.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ppt/tags/tag19.xml" ContentType="application/vnd.openxmlformats-officedocument.presentationml.tags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24.xml" ContentType="application/vnd.openxmlformats-officedocument.presentationml.notesSlide+xml"/>
  <Override PartName="/ppt/media/audio6.bin" ContentType="audio/unknown"/>
  <Override PartName="/ppt/tags/tag6.xml" ContentType="application/vnd.openxmlformats-officedocument.presentationml.tags+xml"/>
  <Override PartName="/ppt/tags/tag11.xml" ContentType="application/vnd.openxmlformats-officedocument.presentationml.tags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notesSlides/notesSlide27.xml" ContentType="application/vnd.openxmlformats-officedocument.presentationml.notesSlide+xml"/>
  <Override PartName="/ppt/tags/tag20.xml" ContentType="application/vnd.openxmlformats-officedocument.presentationml.tags+xml"/>
  <Override PartName="/ppt/slides/slide2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tags/tag22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6.xml" ContentType="application/vnd.openxmlformats-officedocument.presentationml.notes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tags/tag4.xml" ContentType="application/vnd.openxmlformats-officedocument.presentationml.tags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tags/tag21.xml" ContentType="application/vnd.openxmlformats-officedocument.presentationml.tags+xml"/>
  <Override PartName="/ppt/media/audio1.bin" ContentType="audio/unknown"/>
  <Override PartName="/ppt/slides/slide34.xml" ContentType="application/vnd.openxmlformats-officedocument.presentationml.slide+xml"/>
  <Override PartName="/ppt/notesSlides/notesSlide2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tags/tag10.xml" ContentType="application/vnd.openxmlformats-officedocument.presentationml.tags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tags/tag23.xml" ContentType="application/vnd.openxmlformats-officedocument.presentationml.tags+xml"/>
  <Default Extension="jpeg" ContentType="image/jpeg"/>
  <Override PartName="/ppt/notesSlides/notesSlide33.xml" ContentType="application/vnd.openxmlformats-officedocument.presentationml.notes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tiff" ContentType="image/tiff"/>
  <Override PartName="/ppt/tags/tag25.xml" ContentType="application/vnd.openxmlformats-officedocument.presentationml.tags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tags/tag1.xml" ContentType="application/vnd.openxmlformats-officedocument.presentationml.tags+xml"/>
  <Override PartName="/ppt/slides/slide3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38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60" r:id="rId1"/>
  </p:sldMasterIdLst>
  <p:notesMasterIdLst>
    <p:notesMasterId r:id="rId42"/>
  </p:notesMasterIdLst>
  <p:sldIdLst>
    <p:sldId id="294" r:id="rId2"/>
    <p:sldId id="256" r:id="rId3"/>
    <p:sldId id="282" r:id="rId4"/>
    <p:sldId id="283" r:id="rId5"/>
    <p:sldId id="291" r:id="rId6"/>
    <p:sldId id="293" r:id="rId7"/>
    <p:sldId id="292" r:id="rId8"/>
    <p:sldId id="290" r:id="rId9"/>
    <p:sldId id="288" r:id="rId10"/>
    <p:sldId id="289" r:id="rId11"/>
    <p:sldId id="287" r:id="rId12"/>
    <p:sldId id="286" r:id="rId13"/>
    <p:sldId id="285" r:id="rId14"/>
    <p:sldId id="284" r:id="rId15"/>
    <p:sldId id="257" r:id="rId16"/>
    <p:sldId id="258" r:id="rId17"/>
    <p:sldId id="260" r:id="rId18"/>
    <p:sldId id="261" r:id="rId19"/>
    <p:sldId id="263" r:id="rId20"/>
    <p:sldId id="264" r:id="rId21"/>
    <p:sldId id="262" r:id="rId22"/>
    <p:sldId id="265" r:id="rId23"/>
    <p:sldId id="268" r:id="rId24"/>
    <p:sldId id="270" r:id="rId25"/>
    <p:sldId id="271" r:id="rId26"/>
    <p:sldId id="272" r:id="rId27"/>
    <p:sldId id="295" r:id="rId28"/>
    <p:sldId id="273" r:id="rId29"/>
    <p:sldId id="266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96" r:id="rId39"/>
    <p:sldId id="297" r:id="rId40"/>
    <p:sldId id="298" r:id="rId41"/>
  </p:sldIdLst>
  <p:sldSz cx="9144000" cy="6858000" type="screen4x3"/>
  <p:notesSz cx="6858000" cy="9144000"/>
  <p:custShowLst>
    <p:custShow name="Custom Show 1" id="0">
      <p:sldLst>
        <p:sld r:id="rId3"/>
        <p:sld r:id="rId16"/>
        <p:sld r:id="rId17"/>
        <p:sld r:id="rId18"/>
        <p:sld r:id="rId19"/>
        <p:sld r:id="rId20"/>
        <p:sld r:id="rId21"/>
        <p:sld r:id="rId22"/>
        <p:sld r:id="rId23"/>
        <p:sld r:id="rId24"/>
        <p:sld r:id="rId25"/>
        <p:sld r:id="rId26"/>
        <p:sld r:id="rId27"/>
        <p:sld r:id="rId29"/>
        <p:sld r:id="rId30"/>
        <p:sld r:id="rId31"/>
        <p:sld r:id="rId32"/>
        <p:sld r:id="rId33"/>
        <p:sld r:id="rId34"/>
        <p:sld r:id="rId35"/>
        <p:sld r:id="rId36"/>
        <p:sld r:id="rId37"/>
        <p:sld r:id="rId38"/>
      </p:sldLst>
    </p:custShow>
  </p:custShow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rgbClr val="FF0000"/>
    </p:penClr>
  </p:showPr>
  <p:clrMru>
    <a:srgbClr val="C0891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00" y="-3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35" Type="http://schemas.openxmlformats.org/officeDocument/2006/relationships/slide" Target="slides/slide3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7" Type="http://schemas.openxmlformats.org/officeDocument/2006/relationships/slide" Target="slides/slide6.xml"/><Relationship Id="rId36" Type="http://schemas.openxmlformats.org/officeDocument/2006/relationships/slide" Target="slides/slide35.xml"/><Relationship Id="rId43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47" Type="http://schemas.openxmlformats.org/officeDocument/2006/relationships/tableStyles" Target="tableStyle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viewProps" Target="viewProps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42" Type="http://schemas.openxmlformats.org/officeDocument/2006/relationships/notesMaster" Target="notesMasters/notesMaster1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4" Type="http://schemas.openxmlformats.org/officeDocument/2006/relationships/presProps" Target="presProps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7" charset="0"/>
              </a:defRPr>
            </a:lvl1pPr>
          </a:lstStyle>
          <a:p>
            <a:pPr>
              <a:defRPr/>
            </a:pPr>
            <a:fld id="{02A578F4-568A-6A43-8A2F-32DE257AB305}" type="datetime1">
              <a:rPr lang="en-US"/>
              <a:pPr>
                <a:defRPr/>
              </a:pPr>
              <a:t>2/24/11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7" charset="0"/>
              </a:defRPr>
            </a:lvl1pPr>
          </a:lstStyle>
          <a:p>
            <a:pPr>
              <a:defRPr/>
            </a:pPr>
            <a:fld id="{732B0A7A-90F1-B54F-A69F-591C8EEB8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4BA83C9-BA18-A64D-BBAB-5D3051505F16}" type="slidenum">
              <a:rPr lang="en-US">
                <a:latin typeface="Calibri" charset="0"/>
              </a:rPr>
              <a:pPr/>
              <a:t>1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804B6A5-F68E-B04F-8C30-855A595C428F}" type="slidenum">
              <a:rPr lang="en-US">
                <a:latin typeface="Calibri" charset="0"/>
              </a:rPr>
              <a:pPr/>
              <a:t>10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294514D-8AB9-1E44-A51D-3B4C6C61FBB6}" type="slidenum">
              <a:rPr lang="en-US">
                <a:latin typeface="Calibri" charset="0"/>
              </a:rPr>
              <a:pPr/>
              <a:t>11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45C06B6-F4CD-E647-AF46-60F2AA427149}" type="slidenum">
              <a:rPr lang="en-US">
                <a:latin typeface="Calibri" charset="0"/>
              </a:rPr>
              <a:pPr/>
              <a:t>12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C7678FA-B16D-8648-BD3F-9504E0CCC017}" type="slidenum">
              <a:rPr lang="en-US">
                <a:latin typeface="Calibri" charset="0"/>
              </a:rPr>
              <a:pPr/>
              <a:t>13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9C6C0F4-5036-7349-BF29-C82D4977FD91}" type="slidenum">
              <a:rPr lang="en-US">
                <a:latin typeface="Calibri" charset="0"/>
              </a:rPr>
              <a:pPr/>
              <a:t>14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69A3B4C-4C52-A643-B608-B00A260E4581}" type="slidenum">
              <a:rPr lang="en-US">
                <a:latin typeface="Calibri" charset="0"/>
              </a:rPr>
              <a:pPr/>
              <a:t>15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D3FD487-75DC-6F47-8B49-9C29490EB6B2}" type="slidenum">
              <a:rPr lang="en-US">
                <a:latin typeface="Calibri" charset="0"/>
              </a:rPr>
              <a:pPr/>
              <a:t>16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2A7F675-1E25-3448-8575-A473C39D943A}" type="slidenum">
              <a:rPr lang="en-US">
                <a:latin typeface="Calibri" charset="0"/>
              </a:rPr>
              <a:pPr/>
              <a:t>17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A2F139C-3878-F84A-B175-3FF4F642C02D}" type="slidenum">
              <a:rPr lang="en-US">
                <a:latin typeface="Calibri" charset="0"/>
              </a:rPr>
              <a:pPr/>
              <a:t>18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747A86B-6729-3C48-BFAA-27069DC06E66}" type="slidenum">
              <a:rPr lang="en-US">
                <a:latin typeface="Calibri" charset="0"/>
              </a:rPr>
              <a:pPr/>
              <a:t>19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B55B2DD-57E2-A44C-934C-530C28361933}" type="slidenum">
              <a:rPr lang="en-US">
                <a:latin typeface="Calibri" charset="0"/>
              </a:rPr>
              <a:pPr/>
              <a:t>2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D6C2CF3-CA94-BA45-8B43-52DB1B0B39EA}" type="slidenum">
              <a:rPr lang="en-US">
                <a:latin typeface="Calibri" charset="0"/>
              </a:rPr>
              <a:pPr/>
              <a:t>20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3671DC3-BEF3-444C-8D38-8F90220AB8AF}" type="slidenum">
              <a:rPr lang="en-US">
                <a:latin typeface="Calibri" charset="0"/>
              </a:rPr>
              <a:pPr/>
              <a:t>21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0E1492C-0ED9-0745-9BE9-48702612A9E0}" type="slidenum">
              <a:rPr lang="en-US">
                <a:latin typeface="Calibri" charset="0"/>
              </a:rPr>
              <a:pPr/>
              <a:t>22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F834492-8746-794A-A92C-12F9ECD09C05}" type="slidenum">
              <a:rPr lang="en-US">
                <a:latin typeface="Calibri" charset="0"/>
              </a:rPr>
              <a:pPr/>
              <a:t>23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2A3FDD9-481E-C44C-981B-86E07182ECBB}" type="slidenum">
              <a:rPr lang="en-US">
                <a:latin typeface="Calibri" charset="0"/>
              </a:rPr>
              <a:pPr/>
              <a:t>24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07CF25-2520-EC4A-84DE-090F9C685908}" type="slidenum">
              <a:rPr lang="en-US">
                <a:latin typeface="Calibri" charset="0"/>
              </a:rPr>
              <a:pPr/>
              <a:t>25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E8FC2A4-F6D6-3B4E-89C4-08E18C159A00}" type="slidenum">
              <a:rPr lang="en-US">
                <a:latin typeface="Calibri" charset="0"/>
              </a:rPr>
              <a:pPr/>
              <a:t>26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4870301-ED12-8041-9E73-9891B228A5AA}" type="slidenum">
              <a:rPr lang="en-US">
                <a:latin typeface="Calibri" charset="0"/>
              </a:rPr>
              <a:pPr/>
              <a:t>27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FD0BBC7-DADC-BF4B-9EC9-D42808D5FF5A}" type="slidenum">
              <a:rPr lang="en-US">
                <a:latin typeface="Calibri" charset="0"/>
              </a:rPr>
              <a:pPr/>
              <a:t>28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43D7616-7D7D-1945-870D-E0B47B09F538}" type="slidenum">
              <a:rPr lang="en-US">
                <a:latin typeface="Calibri" charset="0"/>
              </a:rPr>
              <a:pPr/>
              <a:t>29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A038BEF-74DF-364E-91D3-D6B5273F1301}" type="slidenum">
              <a:rPr lang="en-US">
                <a:latin typeface="Calibri" charset="0"/>
              </a:rPr>
              <a:pPr/>
              <a:t>3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7F65607-C349-9E41-8190-0AC6424E217F}" type="slidenum">
              <a:rPr lang="en-US">
                <a:latin typeface="Calibri" charset="0"/>
              </a:rPr>
              <a:pPr/>
              <a:t>30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8EAC564-8FB4-2A4B-AC4A-1461DD16F83F}" type="slidenum">
              <a:rPr lang="en-US">
                <a:latin typeface="Calibri" charset="0"/>
              </a:rPr>
              <a:pPr/>
              <a:t>31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689FC65-724F-3A47-B807-027AA87D803D}" type="slidenum">
              <a:rPr lang="en-US">
                <a:latin typeface="Calibri" charset="0"/>
              </a:rPr>
              <a:pPr/>
              <a:t>32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C6262D-5457-D64A-8346-BBA892D594C7}" type="slidenum">
              <a:rPr lang="en-US">
                <a:latin typeface="Calibri" charset="0"/>
              </a:rPr>
              <a:pPr/>
              <a:t>33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EC29D81-B396-7343-898E-9E42F9A43B0F}" type="slidenum">
              <a:rPr lang="en-US">
                <a:latin typeface="Calibri" charset="0"/>
              </a:rPr>
              <a:pPr/>
              <a:t>34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86205E6-7A47-4D46-8BFB-1A60B4FD6ADC}" type="slidenum">
              <a:rPr lang="en-US">
                <a:latin typeface="Calibri" charset="0"/>
              </a:rPr>
              <a:pPr/>
              <a:t>35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C785908-E73A-D542-8E8B-962D2A571154}" type="slidenum">
              <a:rPr lang="en-US">
                <a:latin typeface="Calibri" charset="0"/>
              </a:rPr>
              <a:pPr/>
              <a:t>36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FC0255D-6F85-9940-9B59-D20202054223}" type="slidenum">
              <a:rPr lang="en-US">
                <a:latin typeface="Calibri" charset="0"/>
              </a:rPr>
              <a:pPr/>
              <a:t>37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D4AD413-5F9C-A949-B87B-0432C4D16D28}" type="slidenum">
              <a:rPr lang="en-US">
                <a:latin typeface="Calibri" charset="0"/>
              </a:rPr>
              <a:pPr/>
              <a:t>4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3EED3B9-4CA5-CD44-A485-957C1D60A40E}" type="slidenum">
              <a:rPr lang="en-US">
                <a:latin typeface="Calibri" charset="0"/>
              </a:rPr>
              <a:pPr/>
              <a:t>5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4BCCBEA-3748-3445-9FA2-52A8F59E7030}" type="slidenum">
              <a:rPr lang="en-US">
                <a:latin typeface="Calibri" charset="0"/>
              </a:rPr>
              <a:pPr/>
              <a:t>6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94C719E-7182-4A4E-8E58-DB2FB35C284C}" type="slidenum">
              <a:rPr lang="en-US">
                <a:latin typeface="Calibri" charset="0"/>
              </a:rPr>
              <a:pPr/>
              <a:t>7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519B7A5-8534-9E4C-9E9E-C5B6FEA8B14C}" type="slidenum">
              <a:rPr lang="en-US">
                <a:latin typeface="Calibri" charset="0"/>
              </a:rPr>
              <a:pPr/>
              <a:t>8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A10E4CC-0D59-0D44-8463-1204C81BE8FA}" type="slidenum">
              <a:rPr lang="en-US">
                <a:latin typeface="Calibri" charset="0"/>
              </a:rPr>
              <a:pPr/>
              <a:t>9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304800" y="328613"/>
            <a:ext cx="8532813" cy="6197600"/>
          </a:xfrm>
          <a:prstGeom prst="roundRect">
            <a:avLst>
              <a:gd name="adj" fmla="val 2079"/>
            </a:avLst>
          </a:prstGeom>
          <a:gradFill rotWithShape="1">
            <a:gsLst>
              <a:gs pos="0">
                <a:srgbClr val="FFFFFF"/>
              </a:gs>
              <a:gs pos="98000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1"/>
          </a:gradFill>
          <a:ln w="2000" cap="rnd">
            <a:solidFill>
              <a:srgbClr val="A4A3A3"/>
            </a:solidFill>
            <a:round/>
            <a:headEnd/>
            <a:tailEnd/>
          </a:ln>
          <a:effectLst>
            <a:outerShdw blurRad="63500" dist="50800" dir="5400000" algn="tl" rotWithShape="0">
              <a:srgbClr val="000000">
                <a:alpha val="2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00563-71F6-714D-9361-7BC2263DFB58}" type="datetime1">
              <a:rPr lang="en-US"/>
              <a:pPr>
                <a:defRPr/>
              </a:pPr>
              <a:t>2/24/11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66601-21AA-3B4A-87CA-E3A884AC1C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80D0F-1A6B-F046-8D6C-A1FC4AC59F5A}" type="datetime1">
              <a:rPr lang="en-US"/>
              <a:pPr>
                <a:defRPr/>
              </a:pPr>
              <a:t>2/24/11</a:t>
            </a:fld>
            <a:endParaRPr lang="en-US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6F8E1-690E-D049-8C12-41F34CE800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3C496-1DEC-B242-966E-6DA62046F8F9}" type="datetime1">
              <a:rPr lang="en-US"/>
              <a:pPr>
                <a:defRPr/>
              </a:pPr>
              <a:t>2/24/11</a:t>
            </a:fld>
            <a:endParaRPr lang="en-US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3E3C5-2F96-A743-912C-40F018A822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7FDAC-1279-A84C-B507-AE730B435CAD}" type="datetime1">
              <a:rPr lang="en-US"/>
              <a:pPr>
                <a:defRPr/>
              </a:pPr>
              <a:t>2/24/11</a:t>
            </a:fld>
            <a:endParaRPr lang="en-US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48849-AA04-0C4D-AA33-7DD00FF54C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304800" y="328613"/>
            <a:ext cx="8532813" cy="6197600"/>
          </a:xfrm>
          <a:prstGeom prst="roundRect">
            <a:avLst>
              <a:gd name="adj" fmla="val 2079"/>
            </a:avLst>
          </a:prstGeom>
          <a:gradFill rotWithShape="1">
            <a:gsLst>
              <a:gs pos="0">
                <a:srgbClr val="FFFFFF"/>
              </a:gs>
              <a:gs pos="98000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1"/>
          </a:gradFill>
          <a:ln w="2000" cap="rnd">
            <a:solidFill>
              <a:srgbClr val="A4A3A3"/>
            </a:solidFill>
            <a:round/>
            <a:headEnd/>
            <a:tailEnd/>
          </a:ln>
          <a:effectLst>
            <a:outerShdw blurRad="63500" dist="50800" dir="5400000" algn="tl" rotWithShape="0">
              <a:srgbClr val="000000">
                <a:alpha val="2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372D7-E3BC-FE4E-A5F2-84D3EE559E48}" type="datetime1">
              <a:rPr lang="en-US"/>
              <a:pPr>
                <a:defRPr/>
              </a:pPr>
              <a:t>2/24/11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6D363-0DA0-6642-9831-09FFBD57BC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9CABA-8C95-0944-9DEC-35B40F32B348}" type="datetime1">
              <a:rPr lang="en-US"/>
              <a:pPr>
                <a:defRPr/>
              </a:pPr>
              <a:t>2/24/11</a:t>
            </a:fld>
            <a:endParaRPr lang="en-US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F8AAF-3C11-9147-B654-927E08C3F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812E8-8FC1-8C40-8B5B-F7ABFEBD9FB5}" type="datetime1">
              <a:rPr lang="en-US"/>
              <a:pPr>
                <a:defRPr/>
              </a:pPr>
              <a:t>2/24/11</a:t>
            </a:fld>
            <a:endParaRPr lang="en-US"/>
          </a:p>
        </p:txBody>
      </p:sp>
      <p:sp>
        <p:nvSpPr>
          <p:cNvPr id="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F0887-D624-DE4E-AF08-25C5D413D1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794D6-2979-DC4A-AB20-2EEC6CA09BF9}" type="datetime1">
              <a:rPr lang="en-US"/>
              <a:pPr>
                <a:defRPr/>
              </a:pPr>
              <a:t>2/24/11</a:t>
            </a:fld>
            <a:endParaRPr lang="en-US"/>
          </a:p>
        </p:txBody>
      </p:sp>
      <p:sp>
        <p:nvSpPr>
          <p:cNvPr id="4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4B72F-7D3D-0A4F-8C3F-E2AC534F3D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>
            <a:spLocks noChangeArrowheads="1"/>
          </p:cNvSpPr>
          <p:nvPr/>
        </p:nvSpPr>
        <p:spPr bwMode="auto">
          <a:xfrm>
            <a:off x="304800" y="328613"/>
            <a:ext cx="8532813" cy="6197600"/>
          </a:xfrm>
          <a:prstGeom prst="roundRect">
            <a:avLst>
              <a:gd name="adj" fmla="val 2079"/>
            </a:avLst>
          </a:prstGeom>
          <a:gradFill rotWithShape="1">
            <a:gsLst>
              <a:gs pos="0">
                <a:srgbClr val="FFFFFF"/>
              </a:gs>
              <a:gs pos="98000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1"/>
          </a:gradFill>
          <a:ln w="2000" cap="rnd">
            <a:solidFill>
              <a:srgbClr val="A4A3A3"/>
            </a:solidFill>
            <a:round/>
            <a:headEnd/>
            <a:tailEnd/>
          </a:ln>
          <a:effectLst>
            <a:outerShdw blurRad="63500" dist="50800" dir="5400000" algn="tl" rotWithShape="0">
              <a:srgbClr val="000000">
                <a:alpha val="2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FB7C-2713-A346-AC55-4F24C520A7D3}" type="datetime1">
              <a:rPr lang="en-US"/>
              <a:pPr>
                <a:defRPr/>
              </a:pPr>
              <a:t>2/24/11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5C6C7-7643-3A4F-9F6B-6E7274528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87C68-FA6B-2F4C-BDCB-BF4338307624}" type="datetime1">
              <a:rPr lang="en-US"/>
              <a:pPr>
                <a:defRPr/>
              </a:pPr>
              <a:t>2/24/11</a:t>
            </a:fld>
            <a:endParaRPr lang="en-US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AE67C-C654-764F-9C23-D2E51332E5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304800" y="328613"/>
            <a:ext cx="8532813" cy="6197600"/>
          </a:xfrm>
          <a:prstGeom prst="roundRect">
            <a:avLst>
              <a:gd name="adj" fmla="val 2079"/>
            </a:avLst>
          </a:prstGeom>
          <a:gradFill rotWithShape="1">
            <a:gsLst>
              <a:gs pos="0">
                <a:srgbClr val="FFFFFF"/>
              </a:gs>
              <a:gs pos="98000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1"/>
          </a:gradFill>
          <a:ln w="2000" cap="rnd">
            <a:solidFill>
              <a:srgbClr val="A4A3A3"/>
            </a:solidFill>
            <a:round/>
            <a:headEnd/>
            <a:tailEnd/>
          </a:ln>
          <a:effectLst>
            <a:outerShdw blurRad="63500" dist="50800" dir="5400000" algn="tl" rotWithShape="0">
              <a:srgbClr val="000000">
                <a:alpha val="2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DE9D1-4D3E-8F4D-AED4-DB3E1AF1A3AF}" type="datetime1">
              <a:rPr lang="en-US"/>
              <a:pPr>
                <a:defRPr/>
              </a:pPr>
              <a:t>2/24/11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F1567-676F-1F4D-8E60-60475C57F1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304800" y="328613"/>
            <a:ext cx="8532813" cy="6197600"/>
          </a:xfrm>
          <a:prstGeom prst="roundRect">
            <a:avLst>
              <a:gd name="adj" fmla="val 2079"/>
            </a:avLst>
          </a:prstGeom>
          <a:gradFill rotWithShape="1">
            <a:gsLst>
              <a:gs pos="0">
                <a:srgbClr val="FFFFFF"/>
              </a:gs>
              <a:gs pos="98000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1"/>
          </a:gradFill>
          <a:ln w="2000" cap="rnd">
            <a:solidFill>
              <a:srgbClr val="A4A3A3"/>
            </a:solidFill>
            <a:round/>
            <a:headEnd/>
            <a:tailEnd/>
          </a:ln>
          <a:effectLst>
            <a:outerShdw blurRad="63500" dist="50800" dir="5400000" algn="tl" rotWithShape="0">
              <a:srgbClr val="000000">
                <a:alpha val="2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1" name="Text Placeholder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A7A399"/>
                </a:solidFill>
                <a:latin typeface="Verdana" pitchFamily="-107" charset="0"/>
              </a:defRPr>
            </a:lvl1pPr>
          </a:lstStyle>
          <a:p>
            <a:pPr>
              <a:defRPr/>
            </a:pPr>
            <a:fld id="{F82309B1-9C2E-F649-A5CE-C05EE7679ED3}" type="datetime1">
              <a:rPr lang="en-US"/>
              <a:pPr>
                <a:defRPr/>
              </a:pPr>
              <a:t>2/24/11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A7A399"/>
                </a:solidFill>
                <a:latin typeface="Verdana" pitchFamily="-107" charset="0"/>
              </a:defRPr>
            </a:lvl1pPr>
          </a:lstStyle>
          <a:p>
            <a:pPr>
              <a:defRPr/>
            </a:pPr>
            <a:fld id="{0D757964-A18D-AF4A-A56A-0E517AE337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33" r:id="rId1"/>
    <p:sldLayoutId id="2147484126" r:id="rId2"/>
    <p:sldLayoutId id="2147484134" r:id="rId3"/>
    <p:sldLayoutId id="2147484127" r:id="rId4"/>
    <p:sldLayoutId id="2147484128" r:id="rId5"/>
    <p:sldLayoutId id="2147484129" r:id="rId6"/>
    <p:sldLayoutId id="2147484135" r:id="rId7"/>
    <p:sldLayoutId id="2147484130" r:id="rId8"/>
    <p:sldLayoutId id="2147484136" r:id="rId9"/>
    <p:sldLayoutId id="2147484131" r:id="rId10"/>
    <p:sldLayoutId id="214748413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charset="2"/>
        <a:buChar char="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charset="0"/>
        <a:buChar char="◦"/>
        <a:defRPr sz="24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charset="2"/>
        <a:buChar char=""/>
        <a:defRPr sz="22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charset="0"/>
        <a:buChar char="◦"/>
        <a:defRPr sz="19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charset="2"/>
        <a:buChar char=""/>
        <a:defRPr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4" Type="http://schemas.openxmlformats.org/officeDocument/2006/relationships/audio" Target="file://localhost/Users/joyce/Desktop/clardy%20Audio/sons2.mp3" TargetMode="External"/><Relationship Id="rId5" Type="http://schemas.openxmlformats.org/officeDocument/2006/relationships/audio" Target="file://localhost/Users/joyce/Desktop/clardy%20Audio/sons3.mp3" TargetMode="External"/><Relationship Id="rId7" Type="http://schemas.openxmlformats.org/officeDocument/2006/relationships/notesSlide" Target="../notesSlides/notesSlide1.xml"/><Relationship Id="rId1" Type="http://schemas.openxmlformats.org/officeDocument/2006/relationships/tags" Target="../tags/tag1.xml"/><Relationship Id="rId2" Type="http://schemas.openxmlformats.org/officeDocument/2006/relationships/audio" Target="file://localhost/Users/joyce/Desktop/Drums.wav" TargetMode="External"/><Relationship Id="rId9" Type="http://schemas.openxmlformats.org/officeDocument/2006/relationships/image" Target="../media/image3.png"/><Relationship Id="rId3" Type="http://schemas.openxmlformats.org/officeDocument/2006/relationships/audio" Target="file://localhost/Users/joyce/Desktop/clardy%20Audio/sons1.mp3" TargetMode="External"/><Relationship Id="rId6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.png"/><Relationship Id="rId1" Type="http://schemas.openxmlformats.org/officeDocument/2006/relationships/audio" Target="file://localhost/Users/joyce/Desktop/clardy%20Audio/ordeal.mp3" TargetMode="Externa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0.xml"/><Relationship Id="rId5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1" Type="http://schemas.openxmlformats.org/officeDocument/2006/relationships/audio" Target="file://localhost/Users/joyce/Desktop/clardy%20Audio/sons16.mp3" TargetMode="Externa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1.xml"/><Relationship Id="rId5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png"/><Relationship Id="rId1" Type="http://schemas.openxmlformats.org/officeDocument/2006/relationships/audio" Target="file://localhost/Users/joyce/Desktop/clardy%20Audio/sons17.mp3" TargetMode="Externa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2.xml"/><Relationship Id="rId5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16.png"/><Relationship Id="rId7" Type="http://schemas.openxmlformats.org/officeDocument/2006/relationships/image" Target="../media/image3.png"/><Relationship Id="rId1" Type="http://schemas.openxmlformats.org/officeDocument/2006/relationships/audio" Target="../media/audio2.bin"/><Relationship Id="rId2" Type="http://schemas.openxmlformats.org/officeDocument/2006/relationships/audio" Target="file://localhost/Users/joyce/Desktop/clardy%20Audio/sons18.mp3" TargetMode="External"/><Relationship Id="rId3" Type="http://schemas.openxmlformats.org/officeDocument/2006/relationships/slideLayout" Target="../slideLayouts/slideLayout7.xml"/><Relationship Id="rId6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.png"/><Relationship Id="rId1" Type="http://schemas.openxmlformats.org/officeDocument/2006/relationships/audio" Target="file://localhost/Users/joyce/Desktop/clardy%20Audio/sons19.mp3" TargetMode="Externa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4.xml"/><Relationship Id="rId5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19.png"/><Relationship Id="rId7" Type="http://schemas.openxmlformats.org/officeDocument/2006/relationships/image" Target="../media/image3.png"/><Relationship Id="rId1" Type="http://schemas.openxmlformats.org/officeDocument/2006/relationships/audio" Target="../media/audio3.bin"/><Relationship Id="rId2" Type="http://schemas.openxmlformats.org/officeDocument/2006/relationships/audio" Target="file://localhost/Users/joyce/Desktop/clardy%20Audio/sons20.mp3" TargetMode="External"/><Relationship Id="rId3" Type="http://schemas.openxmlformats.org/officeDocument/2006/relationships/slideLayout" Target="../slideLayouts/slideLayout7.xml"/><Relationship Id="rId6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4" Type="http://schemas.openxmlformats.org/officeDocument/2006/relationships/notesSlide" Target="../notesSlides/notesSlide16.xml"/><Relationship Id="rId1" Type="http://schemas.openxmlformats.org/officeDocument/2006/relationships/tags" Target="../tags/tag4.xml"/><Relationship Id="rId2" Type="http://schemas.openxmlformats.org/officeDocument/2006/relationships/audio" Target="file://localhost/Users/joyce/Desktop/clardy%20Audio/sons21.mp3" TargetMode="External"/><Relationship Id="rId3" Type="http://schemas.openxmlformats.org/officeDocument/2006/relationships/slideLayout" Target="../slideLayouts/slideLayout7.xml"/><Relationship Id="rId5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1" Type="http://schemas.openxmlformats.org/officeDocument/2006/relationships/tags" Target="../tags/tag5.xml"/><Relationship Id="rId2" Type="http://schemas.openxmlformats.org/officeDocument/2006/relationships/audio" Target="file://localhost/Users/joyce/Desktop/clardy%20Audio/sons22.mp3" TargetMode="External"/><Relationship Id="rId3" Type="http://schemas.openxmlformats.org/officeDocument/2006/relationships/slideLayout" Target="../slideLayouts/slideLayout7.xml"/><Relationship Id="rId5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4" Type="http://schemas.openxmlformats.org/officeDocument/2006/relationships/notesSlide" Target="../notesSlides/notesSlide18.xml"/><Relationship Id="rId10" Type="http://schemas.openxmlformats.org/officeDocument/2006/relationships/image" Target="../media/image3.png"/><Relationship Id="rId5" Type="http://schemas.openxmlformats.org/officeDocument/2006/relationships/image" Target="../media/image23.jpeg"/><Relationship Id="rId7" Type="http://schemas.openxmlformats.org/officeDocument/2006/relationships/image" Target="../media/image25.png"/><Relationship Id="rId1" Type="http://schemas.openxmlformats.org/officeDocument/2006/relationships/tags" Target="../tags/tag6.xml"/><Relationship Id="rId2" Type="http://schemas.openxmlformats.org/officeDocument/2006/relationships/audio" Target="file://localhost/Users/joyce/Desktop/clardy%20Audio/sons23.mp3" TargetMode="External"/><Relationship Id="rId9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6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4" Type="http://schemas.openxmlformats.org/officeDocument/2006/relationships/notesSlide" Target="../notesSlides/notesSlide19.xml"/><Relationship Id="rId1" Type="http://schemas.openxmlformats.org/officeDocument/2006/relationships/tags" Target="../tags/tag7.xml"/><Relationship Id="rId2" Type="http://schemas.openxmlformats.org/officeDocument/2006/relationships/audio" Target="file://localhost/Users/joyce/Desktop/clardy%20Audio/sons24.mp3" TargetMode="External"/><Relationship Id="rId3" Type="http://schemas.openxmlformats.org/officeDocument/2006/relationships/slideLayout" Target="../slideLayouts/slideLayout7.xml"/><Relationship Id="rId5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1" Type="http://schemas.openxmlformats.org/officeDocument/2006/relationships/tags" Target="../tags/tag2.xml"/><Relationship Id="rId2" Type="http://schemas.openxmlformats.org/officeDocument/2006/relationships/audio" Target="file://localhost/Users/joyce/Desktop/clardy%20Audio/sons4.mp3" TargetMode="External"/><Relationship Id="rId3" Type="http://schemas.openxmlformats.org/officeDocument/2006/relationships/slideLayout" Target="../slideLayouts/slideLayout7.xml"/><Relationship Id="rId5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4" Type="http://schemas.openxmlformats.org/officeDocument/2006/relationships/notesSlide" Target="../notesSlides/notesSlide20.xml"/><Relationship Id="rId1" Type="http://schemas.openxmlformats.org/officeDocument/2006/relationships/tags" Target="../tags/tag8.xml"/><Relationship Id="rId2" Type="http://schemas.openxmlformats.org/officeDocument/2006/relationships/audio" Target="file://localhost/Users/joyce/Desktop/clardy%20Audio/sons25.mp3" TargetMode="External"/><Relationship Id="rId3" Type="http://schemas.openxmlformats.org/officeDocument/2006/relationships/slideLayout" Target="../slideLayouts/slideLayout7.xml"/><Relationship Id="rId5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4" Type="http://schemas.openxmlformats.org/officeDocument/2006/relationships/notesSlide" Target="../notesSlides/notesSlide21.xml"/><Relationship Id="rId5" Type="http://schemas.openxmlformats.org/officeDocument/2006/relationships/image" Target="../media/image30.png"/><Relationship Id="rId7" Type="http://schemas.openxmlformats.org/officeDocument/2006/relationships/image" Target="../media/image32.png"/><Relationship Id="rId1" Type="http://schemas.openxmlformats.org/officeDocument/2006/relationships/tags" Target="../tags/tag9.xml"/><Relationship Id="rId2" Type="http://schemas.openxmlformats.org/officeDocument/2006/relationships/audio" Target="file://localhost/Users/joyce/Desktop/clardy%20Audio/sons26.mp3" TargetMode="External"/><Relationship Id="rId3" Type="http://schemas.openxmlformats.org/officeDocument/2006/relationships/slideLayout" Target="../slideLayouts/slideLayout7.xml"/><Relationship Id="rId6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4" Type="http://schemas.openxmlformats.org/officeDocument/2006/relationships/notesSlide" Target="../notesSlides/notesSlide22.xml"/><Relationship Id="rId1" Type="http://schemas.openxmlformats.org/officeDocument/2006/relationships/tags" Target="../tags/tag10.xml"/><Relationship Id="rId2" Type="http://schemas.openxmlformats.org/officeDocument/2006/relationships/audio" Target="file://localhost/Users/joyce/Desktop/clardy%20Audio/sons27.mp3" TargetMode="External"/><Relationship Id="rId3" Type="http://schemas.openxmlformats.org/officeDocument/2006/relationships/slideLayout" Target="../slideLayouts/slideLayout7.xml"/><Relationship Id="rId5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4" Type="http://schemas.openxmlformats.org/officeDocument/2006/relationships/notesSlide" Target="../notesSlides/notesSlide23.xml"/><Relationship Id="rId1" Type="http://schemas.openxmlformats.org/officeDocument/2006/relationships/tags" Target="../tags/tag11.xml"/><Relationship Id="rId2" Type="http://schemas.openxmlformats.org/officeDocument/2006/relationships/audio" Target="file://localhost/Users/joyce/Desktop/clardy%20Audio/sons28.mp3" TargetMode="External"/><Relationship Id="rId3" Type="http://schemas.openxmlformats.org/officeDocument/2006/relationships/slideLayout" Target="../slideLayouts/slideLayout7.xml"/><Relationship Id="rId5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24.xml"/><Relationship Id="rId7" Type="http://schemas.openxmlformats.org/officeDocument/2006/relationships/image" Target="../media/image35.png"/><Relationship Id="rId1" Type="http://schemas.openxmlformats.org/officeDocument/2006/relationships/tags" Target="../tags/tag12.xml"/><Relationship Id="rId2" Type="http://schemas.openxmlformats.org/officeDocument/2006/relationships/audio" Target="../media/audio4.bin"/><Relationship Id="rId3" Type="http://schemas.openxmlformats.org/officeDocument/2006/relationships/audio" Target="file://localhost/Users/joyce/Desktop/clardy%20Audio/sons29.mp3" TargetMode="External"/><Relationship Id="rId6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4" Type="http://schemas.openxmlformats.org/officeDocument/2006/relationships/notesSlide" Target="../notesSlides/notesSlide25.xml"/><Relationship Id="rId1" Type="http://schemas.openxmlformats.org/officeDocument/2006/relationships/tags" Target="../tags/tag13.xml"/><Relationship Id="rId2" Type="http://schemas.openxmlformats.org/officeDocument/2006/relationships/audio" Target="file://localhost/Users/joyce/Desktop/clardy%20Audio/sons30.mp3" TargetMode="External"/><Relationship Id="rId3" Type="http://schemas.openxmlformats.org/officeDocument/2006/relationships/slideLayout" Target="../slideLayouts/slideLayout7.xml"/><Relationship Id="rId5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5" Type="http://schemas.openxmlformats.org/officeDocument/2006/relationships/image" Target="../media/image37.png"/><Relationship Id="rId7" Type="http://schemas.openxmlformats.org/officeDocument/2006/relationships/image" Target="../media/image3.png"/><Relationship Id="rId1" Type="http://schemas.openxmlformats.org/officeDocument/2006/relationships/tags" Target="../tags/tag14.xml"/><Relationship Id="rId2" Type="http://schemas.openxmlformats.org/officeDocument/2006/relationships/audio" Target="file://localhost/Users/joyce/Desktop/clardy%20Audio/sons31.mp3" TargetMode="External"/><Relationship Id="rId3" Type="http://schemas.openxmlformats.org/officeDocument/2006/relationships/slideLayout" Target="../slideLayouts/slideLayout7.xml"/><Relationship Id="rId6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4" Type="http://schemas.openxmlformats.org/officeDocument/2006/relationships/notesSlide" Target="../notesSlides/notesSlide27.xml"/><Relationship Id="rId1" Type="http://schemas.openxmlformats.org/officeDocument/2006/relationships/tags" Target="../tags/tag15.xml"/><Relationship Id="rId2" Type="http://schemas.openxmlformats.org/officeDocument/2006/relationships/audio" Target="file://localhost/Users/joyce/Desktop/clardy%20Audio/sons32.mp3" TargetMode="External"/><Relationship Id="rId3" Type="http://schemas.openxmlformats.org/officeDocument/2006/relationships/slideLayout" Target="../slideLayouts/slideLayout7.xml"/><Relationship Id="rId5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4" Type="http://schemas.openxmlformats.org/officeDocument/2006/relationships/notesSlide" Target="../notesSlides/notesSlide28.xml"/><Relationship Id="rId1" Type="http://schemas.openxmlformats.org/officeDocument/2006/relationships/tags" Target="../tags/tag16.xml"/><Relationship Id="rId2" Type="http://schemas.openxmlformats.org/officeDocument/2006/relationships/audio" Target="file://localhost/Users/joyce/Desktop/clardy%20Audio/sons33.mp3" TargetMode="External"/><Relationship Id="rId3" Type="http://schemas.openxmlformats.org/officeDocument/2006/relationships/slideLayout" Target="../slideLayouts/slideLayout7.xml"/><Relationship Id="rId5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4" Type="http://schemas.openxmlformats.org/officeDocument/2006/relationships/notesSlide" Target="../notesSlides/notesSlide29.xml"/><Relationship Id="rId1" Type="http://schemas.openxmlformats.org/officeDocument/2006/relationships/tags" Target="../tags/tag17.xml"/><Relationship Id="rId2" Type="http://schemas.openxmlformats.org/officeDocument/2006/relationships/audio" Target="file://localhost/Users/joyce/Desktop/clardy%20Audio/sons34.mp3" TargetMode="External"/><Relationship Id="rId3" Type="http://schemas.openxmlformats.org/officeDocument/2006/relationships/slideLayout" Target="../slideLayouts/slideLayout7.xml"/><Relationship Id="rId5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jpeg"/><Relationship Id="rId1" Type="http://schemas.openxmlformats.org/officeDocument/2006/relationships/audio" Target="file://localhost/Users/joyce/Desktop/clardy%20Audio/ordinaryWorld.mp3" TargetMode="Externa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3.xml"/><Relationship Id="rId5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4" Type="http://schemas.openxmlformats.org/officeDocument/2006/relationships/notesSlide" Target="../notesSlides/notesSlide30.xml"/><Relationship Id="rId1" Type="http://schemas.openxmlformats.org/officeDocument/2006/relationships/tags" Target="../tags/tag18.xml"/><Relationship Id="rId2" Type="http://schemas.openxmlformats.org/officeDocument/2006/relationships/audio" Target="file://localhost/Users/joyce/Desktop/clardy%20Audio/sons35.mp3" TargetMode="External"/><Relationship Id="rId3" Type="http://schemas.openxmlformats.org/officeDocument/2006/relationships/slideLayout" Target="../slideLayouts/slideLayout7.xml"/><Relationship Id="rId5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4" Type="http://schemas.openxmlformats.org/officeDocument/2006/relationships/notesSlide" Target="../notesSlides/notesSlide31.xml"/><Relationship Id="rId1" Type="http://schemas.openxmlformats.org/officeDocument/2006/relationships/tags" Target="../tags/tag19.xml"/><Relationship Id="rId2" Type="http://schemas.openxmlformats.org/officeDocument/2006/relationships/audio" Target="file://localhost/Users/joyce/Desktop/clardy%20Audio/sons36.mp3" TargetMode="External"/><Relationship Id="rId3" Type="http://schemas.openxmlformats.org/officeDocument/2006/relationships/slideLayout" Target="../slideLayouts/slideLayout7.xml"/><Relationship Id="rId5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4" Type="http://schemas.openxmlformats.org/officeDocument/2006/relationships/notesSlide" Target="../notesSlides/notesSlide32.xml"/><Relationship Id="rId1" Type="http://schemas.openxmlformats.org/officeDocument/2006/relationships/tags" Target="../tags/tag20.xml"/><Relationship Id="rId2" Type="http://schemas.openxmlformats.org/officeDocument/2006/relationships/audio" Target="file://localhost/Users/joyce/Desktop/clardy%20Audio/sons37.mp3" TargetMode="External"/><Relationship Id="rId3" Type="http://schemas.openxmlformats.org/officeDocument/2006/relationships/slideLayout" Target="../slideLayouts/slideLayout7.xml"/><Relationship Id="rId5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33.xml"/><Relationship Id="rId7" Type="http://schemas.openxmlformats.org/officeDocument/2006/relationships/image" Target="../media/image45.png"/><Relationship Id="rId1" Type="http://schemas.openxmlformats.org/officeDocument/2006/relationships/tags" Target="../tags/tag21.xml"/><Relationship Id="rId2" Type="http://schemas.openxmlformats.org/officeDocument/2006/relationships/audio" Target="../media/audio5.bin"/><Relationship Id="rId3" Type="http://schemas.openxmlformats.org/officeDocument/2006/relationships/audio" Target="file://localhost/Users/joyce/Desktop/clardy%20Audio/sons38.mp3" TargetMode="External"/><Relationship Id="rId6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34.xml"/><Relationship Id="rId7" Type="http://schemas.openxmlformats.org/officeDocument/2006/relationships/image" Target="../media/image46.png"/><Relationship Id="rId1" Type="http://schemas.openxmlformats.org/officeDocument/2006/relationships/tags" Target="../tags/tag22.xml"/><Relationship Id="rId2" Type="http://schemas.openxmlformats.org/officeDocument/2006/relationships/audio" Target="../media/audio6.bin"/><Relationship Id="rId3" Type="http://schemas.openxmlformats.org/officeDocument/2006/relationships/audio" Target="file://localhost/Users/joyce/Desktop/clardy%20Audio/sons39.mp3" TargetMode="External"/><Relationship Id="rId6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4" Type="http://schemas.openxmlformats.org/officeDocument/2006/relationships/notesSlide" Target="../notesSlides/notesSlide35.xml"/><Relationship Id="rId1" Type="http://schemas.openxmlformats.org/officeDocument/2006/relationships/tags" Target="../tags/tag23.xml"/><Relationship Id="rId2" Type="http://schemas.openxmlformats.org/officeDocument/2006/relationships/audio" Target="file://localhost/Users/joyce/Desktop/clardy%20Audio/sons40.mp3" TargetMode="External"/><Relationship Id="rId3" Type="http://schemas.openxmlformats.org/officeDocument/2006/relationships/slideLayout" Target="../slideLayouts/slideLayout7.xml"/><Relationship Id="rId5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36.xml"/><Relationship Id="rId7" Type="http://schemas.openxmlformats.org/officeDocument/2006/relationships/image" Target="../media/image48.png"/><Relationship Id="rId1" Type="http://schemas.openxmlformats.org/officeDocument/2006/relationships/tags" Target="../tags/tag24.xml"/><Relationship Id="rId2" Type="http://schemas.openxmlformats.org/officeDocument/2006/relationships/audio" Target="../media/audio7.bin"/><Relationship Id="rId3" Type="http://schemas.openxmlformats.org/officeDocument/2006/relationships/audio" Target="file://localhost/Users/joyce/Desktop/clardy%20Audio/sons41.mp3" TargetMode="External"/><Relationship Id="rId6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7.xml"/><Relationship Id="rId5" Type="http://schemas.openxmlformats.org/officeDocument/2006/relationships/image" Target="../media/image49.png"/><Relationship Id="rId7" Type="http://schemas.openxmlformats.org/officeDocument/2006/relationships/image" Target="../media/image3.png"/><Relationship Id="rId1" Type="http://schemas.openxmlformats.org/officeDocument/2006/relationships/tags" Target="../tags/tag25.xml"/><Relationship Id="rId2" Type="http://schemas.openxmlformats.org/officeDocument/2006/relationships/audio" Target="file://localhost/Users/joyce/Desktop/clardy%20Audio/sons42.mp3" TargetMode="External"/><Relationship Id="rId3" Type="http://schemas.openxmlformats.org/officeDocument/2006/relationships/slideLayout" Target="../slideLayouts/slideLayout7.xml"/><Relationship Id="rId6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4" Type="http://schemas.openxmlformats.org/officeDocument/2006/relationships/notesSlide" Target="../notesSlides/notesSlide4.xml"/><Relationship Id="rId1" Type="http://schemas.openxmlformats.org/officeDocument/2006/relationships/tags" Target="../tags/tag3.xml"/><Relationship Id="rId2" Type="http://schemas.openxmlformats.org/officeDocument/2006/relationships/audio" Target="file://localhost/Users/joyce/Desktop/clardy%20Audio/callToAdven.mp3" TargetMode="External"/><Relationship Id="rId3" Type="http://schemas.openxmlformats.org/officeDocument/2006/relationships/slideLayout" Target="../slideLayouts/slideLayout7.xml"/><Relationship Id="rId5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5" Type="http://schemas.openxmlformats.org/officeDocument/2006/relationships/image" Target="../media/image7.png"/><Relationship Id="rId7" Type="http://schemas.openxmlformats.org/officeDocument/2006/relationships/image" Target="../media/image3.png"/><Relationship Id="rId1" Type="http://schemas.openxmlformats.org/officeDocument/2006/relationships/audio" Target="../media/audio1.bin"/><Relationship Id="rId2" Type="http://schemas.openxmlformats.org/officeDocument/2006/relationships/audio" Target="file://localhost/Users/joyce/Desktop/clardy%20Audio/refusal.mp3" TargetMode="External"/><Relationship Id="rId3" Type="http://schemas.openxmlformats.org/officeDocument/2006/relationships/slideLayout" Target="../slideLayouts/slideLayout7.xml"/><Relationship Id="rId6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1" Type="http://schemas.openxmlformats.org/officeDocument/2006/relationships/audio" Target="file://localhost/Users/joyce/Desktop/clardy%20Audio/mentor.mp3" TargetMode="Externa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Relationship Id="rId5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1" Type="http://schemas.openxmlformats.org/officeDocument/2006/relationships/audio" Target="file://localhost/Users/joyce/Desktop/clardy%20Audio/crossing.mp3" TargetMode="Externa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7.xml"/><Relationship Id="rId5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png"/><Relationship Id="rId1" Type="http://schemas.openxmlformats.org/officeDocument/2006/relationships/audio" Target="file://localhost/Users/joyce/Desktop/clardy%20Audio/testAlliesEnemies.mp3" TargetMode="Externa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8.xml"/><Relationship Id="rId5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1" Type="http://schemas.openxmlformats.org/officeDocument/2006/relationships/audio" Target="file://localhost/Users/joyce/Desktop/clardy%20Audio/approach.mp3" TargetMode="Externa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9.xml"/><Relationship Id="rId5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ot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66800" y="304800"/>
            <a:ext cx="6845300" cy="459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Drums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153400" y="1905000"/>
            <a:ext cx="249237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3400" y="5410200"/>
            <a:ext cx="7848600" cy="1015663"/>
          </a:xfrm>
          <a:prstGeom prst="rect">
            <a:avLst/>
          </a:prstGeom>
          <a:noFill/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schemeClr val="tx1"/>
                </a:solidFill>
                <a:latin typeface="Perpetua Titling MT"/>
                <a:cs typeface="Perpetua Titling MT"/>
              </a:rPr>
              <a:t>A Heroes' Journey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657600" y="3163887"/>
            <a:ext cx="3962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Matura MT Script Capitals" charset="0"/>
                <a:ea typeface="Matura MT Script Capitals" charset="0"/>
                <a:cs typeface="Matura MT Script Capitals" charset="0"/>
              </a:rPr>
              <a:t>Rites of Passage</a:t>
            </a:r>
          </a:p>
        </p:txBody>
      </p:sp>
      <p:pic>
        <p:nvPicPr>
          <p:cNvPr id="9" name="sons1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9"/>
          <a:stretch>
            <a:fillRect/>
          </a:stretch>
        </p:blipFill>
        <p:spPr>
          <a:xfrm>
            <a:off x="8229600" y="2667000"/>
            <a:ext cx="249237" cy="249237"/>
          </a:xfrm>
          <a:prstGeom prst="rect">
            <a:avLst/>
          </a:prstGeom>
        </p:spPr>
      </p:pic>
      <p:pic>
        <p:nvPicPr>
          <p:cNvPr id="10" name="sons2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9"/>
          <a:stretch>
            <a:fillRect/>
          </a:stretch>
        </p:blipFill>
        <p:spPr>
          <a:xfrm>
            <a:off x="8229600" y="3352800"/>
            <a:ext cx="249237" cy="249237"/>
          </a:xfrm>
          <a:prstGeom prst="rect">
            <a:avLst/>
          </a:prstGeom>
        </p:spPr>
      </p:pic>
      <p:pic>
        <p:nvPicPr>
          <p:cNvPr id="11" name="sons3.mp3">
            <a:hlinkClick r:id="" action="ppaction://media"/>
          </p:cNvPr>
          <p:cNvPicPr>
            <a:picLocks noRot="1" noChangeAspect="1"/>
          </p:cNvPicPr>
          <p:nvPr>
            <a:audioFile r:link="rId5"/>
          </p:nvPr>
        </p:nvPicPr>
        <p:blipFill>
          <a:blip r:embed="rId9"/>
          <a:stretch>
            <a:fillRect/>
          </a:stretch>
        </p:blipFill>
        <p:spPr>
          <a:xfrm>
            <a:off x="8229600" y="3962400"/>
            <a:ext cx="249237" cy="2492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7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783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5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33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891A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891A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3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305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5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3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par>
              <p:cTn id="31"/>
            </p:par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  <p:bldP spid="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626"/>
            <a:ext cx="9144000" cy="6249390"/>
          </a:xfrm>
          <a:prstGeom prst="rect">
            <a:avLst/>
          </a:prstGeom>
        </p:spPr>
      </p:pic>
      <p:sp>
        <p:nvSpPr>
          <p:cNvPr id="32772" name="Rectangle 1"/>
          <p:cNvSpPr>
            <a:spLocks noChangeArrowheads="1"/>
          </p:cNvSpPr>
          <p:nvPr/>
        </p:nvSpPr>
        <p:spPr bwMode="auto">
          <a:xfrm>
            <a:off x="152400" y="5719763"/>
            <a:ext cx="80010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ea typeface="Times New Roman" charset="0"/>
                <a:cs typeface="Times New Roman" charset="0"/>
              </a:rPr>
              <a:t>Ordeal</a:t>
            </a:r>
            <a:r>
              <a:rPr lang="en-US" sz="3200" b="1" dirty="0"/>
              <a:t>:</a:t>
            </a:r>
          </a:p>
          <a:p>
            <a:r>
              <a:rPr lang="en-US" sz="2400" b="1" dirty="0">
                <a:ea typeface="Times New Roman" charset="0"/>
                <a:cs typeface="Times New Roman" charset="0"/>
              </a:rPr>
              <a:t>The biggest life or death crisis.</a:t>
            </a:r>
            <a:r>
              <a:rPr lang="en-US" sz="2400" b="1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</a:t>
            </a:r>
            <a:endParaRPr lang="en-US" sz="240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5" name="ordeal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46588" y="3303588"/>
            <a:ext cx="249237" cy="249237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4450" y="-284163"/>
            <a:ext cx="9188450" cy="607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Rectangle 1"/>
          <p:cNvSpPr>
            <a:spLocks noChangeArrowheads="1"/>
          </p:cNvSpPr>
          <p:nvPr/>
        </p:nvSpPr>
        <p:spPr bwMode="auto">
          <a:xfrm>
            <a:off x="152400" y="5719763"/>
            <a:ext cx="80010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1" dirty="0"/>
              <a:t>Reward:</a:t>
            </a:r>
          </a:p>
          <a:p>
            <a:r>
              <a:rPr lang="en-US" b="1" dirty="0"/>
              <a:t>The hero has survived, overcomes his fear and now earns the reward </a:t>
            </a:r>
            <a:r>
              <a:rPr lang="en-US" b="1" dirty="0">
                <a:ea typeface="Times New Roman" charset="0"/>
                <a:cs typeface="Times New Roman" charset="0"/>
              </a:rPr>
              <a:t>.</a:t>
            </a:r>
            <a:r>
              <a:rPr lang="en-US" b="1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4" name="sons16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46588" y="3303588"/>
            <a:ext cx="249237" cy="249237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81000" y="0"/>
            <a:ext cx="9525000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1"/>
          <p:cNvSpPr>
            <a:spLocks noChangeArrowheads="1"/>
          </p:cNvSpPr>
          <p:nvPr/>
        </p:nvSpPr>
        <p:spPr bwMode="auto">
          <a:xfrm>
            <a:off x="152400" y="5719763"/>
            <a:ext cx="80010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ea typeface="Times New Roman" charset="0"/>
                <a:cs typeface="Times New Roman" charset="0"/>
              </a:rPr>
              <a:t>The Road Back </a:t>
            </a:r>
            <a:r>
              <a:rPr lang="en-US" sz="3200" b="1" dirty="0"/>
              <a:t>:</a:t>
            </a:r>
          </a:p>
          <a:p>
            <a:pPr eaLnBrk="0" hangingPunct="0"/>
            <a:r>
              <a:rPr lang="en-US" b="1" dirty="0">
                <a:ea typeface="Times New Roman" charset="0"/>
                <a:cs typeface="Times New Roman" charset="0"/>
              </a:rPr>
              <a:t>The hero must return to the Ordinary World. </a:t>
            </a:r>
            <a:endParaRPr lang="en-US" dirty="0"/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sons1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46588" y="3303588"/>
            <a:ext cx="249237" cy="249237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533400"/>
            <a:ext cx="8890000" cy="88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~PP297.WAV">
            <a:hlinkClick r:id="" action="ppaction://media"/>
          </p:cNvPr>
          <p:cNvPicPr>
            <a:picLocks noRot="1" noChangeAspect="1"/>
          </p:cNvPicPr>
          <p:nvPr>
            <a:wavAudioFile r:embed="rId1" name="~PP297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702675" y="64166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5562600"/>
            <a:ext cx="91440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52400" y="5410200"/>
            <a:ext cx="80010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1" dirty="0"/>
              <a:t>Resurrection Hero :</a:t>
            </a:r>
          </a:p>
          <a:p>
            <a:r>
              <a:rPr lang="en-US" sz="2400" b="1" dirty="0"/>
              <a:t>Another test where the hero faces death – he has to use everything he's learned </a:t>
            </a:r>
            <a:r>
              <a:rPr lang="en-US" sz="2400" b="1" dirty="0">
                <a:ea typeface="Times New Roman" charset="0"/>
                <a:cs typeface="Times New Roman" charset="0"/>
              </a:rPr>
              <a:t>. </a:t>
            </a:r>
            <a:endParaRPr lang="en-US" sz="2400" dirty="0"/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sons18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tretch>
            <a:fillRect/>
          </a:stretch>
        </p:blipFill>
        <p:spPr>
          <a:xfrm>
            <a:off x="4446588" y="3303588"/>
            <a:ext cx="249237" cy="249237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0"/>
            <a:ext cx="6257925" cy="86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1"/>
          <p:cNvSpPr>
            <a:spLocks noChangeArrowheads="1"/>
          </p:cNvSpPr>
          <p:nvPr/>
        </p:nvSpPr>
        <p:spPr bwMode="auto">
          <a:xfrm>
            <a:off x="152400" y="4495800"/>
            <a:ext cx="89916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ea typeface="Times New Roman" charset="0"/>
                <a:cs typeface="Times New Roman" charset="0"/>
              </a:rPr>
              <a:t>Return with Elixir</a:t>
            </a:r>
            <a:r>
              <a:rPr lang="en-US" sz="3200" b="1" dirty="0"/>
              <a:t>:</a:t>
            </a:r>
          </a:p>
          <a:p>
            <a:pPr eaLnBrk="0" hangingPunct="0"/>
            <a:r>
              <a:rPr lang="en-US" sz="2400" b="1" dirty="0">
                <a:ea typeface="Times New Roman" charset="0"/>
                <a:cs typeface="Times New Roman" charset="0"/>
              </a:rPr>
              <a:t>The hero returns from the journey with </a:t>
            </a:r>
            <a:r>
              <a:rPr lang="en-US" sz="2400" b="1" dirty="0" smtClean="0">
                <a:ea typeface="Times New Roman" charset="0"/>
                <a:cs typeface="Times New Roman" charset="0"/>
              </a:rPr>
              <a:t>the “</a:t>
            </a:r>
            <a:r>
              <a:rPr lang="en-US" sz="2400" b="1" dirty="0">
                <a:ea typeface="Times New Roman" charset="0"/>
                <a:cs typeface="Times New Roman" charset="0"/>
              </a:rPr>
              <a:t>elixir”, and uses it to help everyone in the Ordinary </a:t>
            </a:r>
            <a:r>
              <a:rPr lang="en-US" sz="2400" b="1" dirty="0" smtClean="0">
                <a:ea typeface="Times New Roman" charset="0"/>
                <a:cs typeface="Times New Roman" charset="0"/>
              </a:rPr>
              <a:t>World</a:t>
            </a:r>
            <a:r>
              <a:rPr lang="en-US" b="1" dirty="0" smtClean="0">
                <a:ea typeface="Times New Roman" charset="0"/>
                <a:cs typeface="Times New Roman" charset="0"/>
              </a:rPr>
              <a:t>. </a:t>
            </a:r>
            <a:endParaRPr lang="en-US" dirty="0"/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sons19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46588" y="3303588"/>
            <a:ext cx="249237" cy="249237"/>
          </a:xfrm>
          <a:prstGeom prst="rect">
            <a:avLst/>
          </a:prstGeom>
        </p:spPr>
      </p:pic>
    </p:spTree>
  </p:cSld>
  <p:clrMapOvr>
    <a:masterClrMapping/>
  </p:clrMapOvr>
  <p:transition spd="slow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/>
          <p:cNvSpPr txBox="1">
            <a:spLocks noChangeArrowheads="1"/>
          </p:cNvSpPr>
          <p:nvPr/>
        </p:nvSpPr>
        <p:spPr bwMode="auto">
          <a:xfrm>
            <a:off x="533400" y="1600200"/>
            <a:ext cx="2362200" cy="424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Verdana" charset="0"/>
              </a:rPr>
              <a:t>People often wonder what a Hero is, what makes a man a Hero?     </a:t>
            </a:r>
          </a:p>
          <a:p>
            <a:endParaRPr lang="en-US" sz="2400" dirty="0">
              <a:latin typeface="Verdana" charset="0"/>
            </a:endParaRPr>
          </a:p>
          <a:p>
            <a:r>
              <a:rPr lang="en-US" sz="2400" dirty="0">
                <a:latin typeface="Verdana" charset="0"/>
              </a:rPr>
              <a:t>Is it the horse he rides in on?  </a:t>
            </a:r>
          </a:p>
          <a:p>
            <a:endParaRPr lang="en-US" dirty="0">
              <a:latin typeface="Verdana" charset="0"/>
            </a:endParaRPr>
          </a:p>
          <a:p>
            <a:endParaRPr lang="en-US" dirty="0">
              <a:latin typeface="Verdana" charset="0"/>
            </a:endParaRPr>
          </a:p>
          <a:p>
            <a:endParaRPr lang="en-US" dirty="0">
              <a:latin typeface="Verdana" charset="0"/>
            </a:endParaRPr>
          </a:p>
        </p:txBody>
      </p:sp>
      <p:pic>
        <p:nvPicPr>
          <p:cNvPr id="6" name="~PP610.WAV">
            <a:hlinkClick r:id="" action="ppaction://media"/>
          </p:cNvPr>
          <p:cNvPicPr>
            <a:picLocks noRot="1" noChangeAspect="1"/>
          </p:cNvPicPr>
          <p:nvPr>
            <a:wavAudioFile r:embed="rId1" name="~PP610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702675" y="64166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62400" y="0"/>
            <a:ext cx="518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ons20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tretch>
            <a:fillRect/>
          </a:stretch>
        </p:blipFill>
        <p:spPr>
          <a:xfrm>
            <a:off x="4446588" y="3303588"/>
            <a:ext cx="249237" cy="249237"/>
          </a:xfrm>
          <a:prstGeom prst="rect">
            <a:avLst/>
          </a:prstGeom>
        </p:spPr>
      </p:pic>
    </p:spTree>
  </p:cSld>
  <p:clrMapOvr>
    <a:masterClrMapping/>
  </p:clrMapOvr>
  <p:transition spd="slow" advClick="0" advTm="1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smart-app\storage\dclardy\My Documents\My Pictures\army her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0"/>
            <a:ext cx="5638800" cy="8134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  <a:softEdge rad="63500"/>
          </a:effectLst>
        </p:spPr>
      </p:pic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457200" y="1600200"/>
            <a:ext cx="222885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Verdana" charset="0"/>
              </a:rPr>
              <a:t>Could</a:t>
            </a:r>
          </a:p>
          <a:p>
            <a:r>
              <a:rPr lang="en-US" sz="2400" dirty="0">
                <a:latin typeface="Verdana" charset="0"/>
              </a:rPr>
              <a:t>it be the </a:t>
            </a:r>
          </a:p>
          <a:p>
            <a:r>
              <a:rPr lang="en-US" sz="2400" dirty="0">
                <a:latin typeface="Verdana" charset="0"/>
              </a:rPr>
              <a:t>people he is </a:t>
            </a:r>
          </a:p>
          <a:p>
            <a:r>
              <a:rPr lang="en-US" sz="2400" dirty="0">
                <a:latin typeface="Verdana" charset="0"/>
              </a:rPr>
              <a:t>with?  </a:t>
            </a:r>
          </a:p>
          <a:p>
            <a:endParaRPr lang="en-US" sz="2400" dirty="0">
              <a:latin typeface="Verdana" charset="0"/>
            </a:endParaRPr>
          </a:p>
          <a:p>
            <a:r>
              <a:rPr lang="en-US" sz="2400" dirty="0">
                <a:latin typeface="Verdana" charset="0"/>
              </a:rPr>
              <a:t>You know, </a:t>
            </a:r>
          </a:p>
          <a:p>
            <a:r>
              <a:rPr lang="en-US" sz="2400" dirty="0">
                <a:latin typeface="Verdana" charset="0"/>
              </a:rPr>
              <a:t>the company he </a:t>
            </a:r>
          </a:p>
          <a:p>
            <a:r>
              <a:rPr lang="en-US" sz="2400" dirty="0">
                <a:latin typeface="Verdana" charset="0"/>
              </a:rPr>
              <a:t>keeps?</a:t>
            </a:r>
          </a:p>
        </p:txBody>
      </p:sp>
      <p:pic>
        <p:nvPicPr>
          <p:cNvPr id="7" name="sons2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4446588" y="3303588"/>
            <a:ext cx="249237" cy="2492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76200" y="360363"/>
            <a:ext cx="9296400" cy="626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457200" y="5791200"/>
            <a:ext cx="8991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Verdana" charset="0"/>
              </a:rPr>
              <a:t>No, usually, the Hero starts early in us!</a:t>
            </a:r>
          </a:p>
          <a:p>
            <a:r>
              <a:rPr lang="en-US" sz="2400" dirty="0">
                <a:latin typeface="Verdana" charset="0"/>
              </a:rPr>
              <a:t>Usually, the Hero comes from within!</a:t>
            </a:r>
          </a:p>
        </p:txBody>
      </p:sp>
      <p:pic>
        <p:nvPicPr>
          <p:cNvPr id="5" name="sons22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4446588" y="3303588"/>
            <a:ext cx="249237" cy="2492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7" descr="youth mento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3962400"/>
            <a:ext cx="3200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0" y="2667000"/>
            <a:ext cx="265430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381000"/>
            <a:ext cx="31623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24500" y="3581400"/>
            <a:ext cx="36195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81600" y="228600"/>
            <a:ext cx="37338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0" name="TextBox 2"/>
          <p:cNvSpPr txBox="1">
            <a:spLocks noChangeArrowheads="1"/>
          </p:cNvSpPr>
          <p:nvPr/>
        </p:nvSpPr>
        <p:spPr bwMode="auto">
          <a:xfrm>
            <a:off x="228600" y="6027738"/>
            <a:ext cx="89154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Verdana" charset="0"/>
              </a:rPr>
              <a:t>It will also take the entire community to build the Hero!</a:t>
            </a:r>
          </a:p>
        </p:txBody>
      </p:sp>
      <p:pic>
        <p:nvPicPr>
          <p:cNvPr id="12" name="sons23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0"/>
          <a:stretch>
            <a:fillRect/>
          </a:stretch>
        </p:blipFill>
        <p:spPr>
          <a:xfrm>
            <a:off x="4446588" y="3303588"/>
            <a:ext cx="249237" cy="2492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smart-app\storage\dclardy\My Documents\My Pictures\bushman-journey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76200" y="1066800"/>
            <a:ext cx="9245600" cy="452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268288" y="5638800"/>
            <a:ext cx="88757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Verdana" charset="0"/>
              </a:rPr>
              <a:t>This is only the beginning of the path we must all take as Heroes! It’s a journey that some of us avoid at all cost for most of our lives. </a:t>
            </a:r>
          </a:p>
        </p:txBody>
      </p:sp>
      <p:pic>
        <p:nvPicPr>
          <p:cNvPr id="6" name="sons24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4446588" y="3303588"/>
            <a:ext cx="249237" cy="2492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9000" contrast="-40000"/>
            <a:alphaModFix/>
          </a:blip>
          <a:stretch>
            <a:fillRect/>
          </a:stretch>
        </p:blipFill>
        <p:spPr>
          <a:xfrm>
            <a:off x="685800" y="533400"/>
            <a:ext cx="7772400" cy="5837397"/>
          </a:xfrm>
          <a:prstGeom prst="rect">
            <a:avLst/>
          </a:prstGeom>
          <a:effectLst>
            <a:glow rad="228600">
              <a:schemeClr val="accent1">
                <a:alpha val="75000"/>
              </a:schemeClr>
            </a:glow>
          </a:effectLst>
        </p:spPr>
      </p:pic>
      <p:pic>
        <p:nvPicPr>
          <p:cNvPr id="3" name="sons4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4446588" y="3303588"/>
            <a:ext cx="249237" cy="2492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 descr="2pac unborn child"/>
          <p:cNvPicPr>
            <a:picLocks noChangeAspect="1" noChangeArrowheads="1"/>
          </p:cNvPicPr>
          <p:nvPr/>
        </p:nvPicPr>
        <p:blipFill>
          <a:blip r:embed="rId5"/>
          <a:srcRect t="26514" b="19698"/>
          <a:stretch>
            <a:fillRect/>
          </a:stretch>
        </p:blipFill>
        <p:spPr bwMode="auto">
          <a:xfrm>
            <a:off x="0" y="15240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304800" y="5562600"/>
            <a:ext cx="8534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Verdana" charset="0"/>
              </a:rPr>
              <a:t>Though the road is long and the travel is often times </a:t>
            </a:r>
            <a:r>
              <a:rPr lang="en-US" sz="2400" dirty="0" smtClean="0">
                <a:latin typeface="Verdana" charset="0"/>
              </a:rPr>
              <a:t>harsh, </a:t>
            </a:r>
            <a:r>
              <a:rPr lang="en-US" sz="2400" dirty="0">
                <a:latin typeface="Verdana" charset="0"/>
              </a:rPr>
              <a:t>this can become the point where we begin to see the light. </a:t>
            </a:r>
          </a:p>
        </p:txBody>
      </p:sp>
      <p:pic>
        <p:nvPicPr>
          <p:cNvPr id="6" name="sons25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4446588" y="3303588"/>
            <a:ext cx="249237" cy="2492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762000" y="304800"/>
            <a:ext cx="7696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Verdana" charset="0"/>
              </a:rPr>
              <a:t>As we grow and</a:t>
            </a:r>
            <a:r>
              <a:rPr lang="en-US" sz="2400" dirty="0" smtClean="0">
                <a:latin typeface="Verdana" charset="0"/>
              </a:rPr>
              <a:t> become </a:t>
            </a:r>
            <a:r>
              <a:rPr lang="en-US" sz="2400" dirty="0">
                <a:latin typeface="Verdana" charset="0"/>
              </a:rPr>
              <a:t>stronger, we develop a ton of skills &amp; knowledge </a:t>
            </a:r>
          </a:p>
        </p:txBody>
      </p:sp>
      <p:pic>
        <p:nvPicPr>
          <p:cNvPr id="55300" name="Picture 5"/>
          <p:cNvPicPr>
            <a:picLocks noChangeAspect="1"/>
          </p:cNvPicPr>
          <p:nvPr/>
        </p:nvPicPr>
        <p:blipFill>
          <a:blip r:embed="rId5"/>
          <a:srcRect t="6020" b="19780"/>
          <a:stretch>
            <a:fillRect/>
          </a:stretch>
        </p:blipFill>
        <p:spPr bwMode="auto">
          <a:xfrm>
            <a:off x="3733800" y="1295400"/>
            <a:ext cx="46482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6"/>
          <p:cNvPicPr>
            <a:picLocks noChangeAspect="1"/>
          </p:cNvPicPr>
          <p:nvPr/>
        </p:nvPicPr>
        <p:blipFill>
          <a:blip r:embed="rId6"/>
          <a:srcRect r="7867"/>
          <a:stretch>
            <a:fillRect/>
          </a:stretch>
        </p:blipFill>
        <p:spPr bwMode="auto">
          <a:xfrm>
            <a:off x="762000" y="1295400"/>
            <a:ext cx="2438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7400" y="3429000"/>
            <a:ext cx="2413000" cy="305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ons26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/>
          <a:stretch>
            <a:fillRect/>
          </a:stretch>
        </p:blipFill>
        <p:spPr>
          <a:xfrm>
            <a:off x="4446588" y="3303588"/>
            <a:ext cx="249237" cy="2492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6"/>
          <p:cNvPicPr>
            <a:picLocks noChangeAspect="1"/>
          </p:cNvPicPr>
          <p:nvPr/>
        </p:nvPicPr>
        <p:blipFill>
          <a:blip r:embed="rId5"/>
          <a:srcRect l="1817"/>
          <a:stretch>
            <a:fillRect/>
          </a:stretch>
        </p:blipFill>
        <p:spPr bwMode="auto">
          <a:xfrm>
            <a:off x="0" y="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28600" y="5353050"/>
            <a:ext cx="8915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Verdana" charset="0"/>
              </a:rPr>
              <a:t>This is where a true sense of self</a:t>
            </a:r>
            <a:r>
              <a:rPr lang="en-US" sz="2400" dirty="0" smtClean="0">
                <a:latin typeface="Verdana" charset="0"/>
              </a:rPr>
              <a:t> is cultivated. The </a:t>
            </a:r>
            <a:r>
              <a:rPr lang="en-US" sz="2400" dirty="0">
                <a:latin typeface="Verdana" charset="0"/>
              </a:rPr>
              <a:t>release from previous self-image ideals may allow a more powerful you to emerge!</a:t>
            </a:r>
            <a:endParaRPr lang="en-US" sz="2400" dirty="0"/>
          </a:p>
        </p:txBody>
      </p:sp>
      <p:pic>
        <p:nvPicPr>
          <p:cNvPr id="6" name="sons27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4446588" y="3303588"/>
            <a:ext cx="249237" cy="2492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/>
          <p:cNvPicPr>
            <a:picLocks noChangeAspect="1"/>
          </p:cNvPicPr>
          <p:nvPr/>
        </p:nvPicPr>
        <p:blipFill>
          <a:blip r:embed="rId5"/>
          <a:srcRect t="13863"/>
          <a:stretch>
            <a:fillRect/>
          </a:stretch>
        </p:blipFill>
        <p:spPr bwMode="auto">
          <a:xfrm>
            <a:off x="0" y="533400"/>
            <a:ext cx="9144000" cy="520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381000" y="4800600"/>
            <a:ext cx="8001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The person who can come forth from the Hero’s experience, may have always been filled with adventure and a strong desire for achievement! Able to face a variety of challenges……</a:t>
            </a:r>
          </a:p>
        </p:txBody>
      </p:sp>
      <p:pic>
        <p:nvPicPr>
          <p:cNvPr id="5" name="sons28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4446588" y="3303588"/>
            <a:ext cx="249237" cy="2492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~PP1314.WAV">
            <a:hlinkClick r:id="" action="ppaction://media"/>
          </p:cNvPr>
          <p:cNvPicPr>
            <a:picLocks noRot="1" noChangeAspect="1"/>
          </p:cNvPicPr>
          <p:nvPr>
            <a:wavAudioFile r:embed="rId2" name="~PP1314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702675" y="64166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228600" y="5257800"/>
            <a:ext cx="2590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…..and willing to be different at all costs</a:t>
            </a:r>
          </a:p>
        </p:txBody>
      </p:sp>
      <p:pic>
        <p:nvPicPr>
          <p:cNvPr id="61444" name="Picture 6"/>
          <p:cNvPicPr>
            <a:picLocks noChangeAspect="1"/>
          </p:cNvPicPr>
          <p:nvPr/>
        </p:nvPicPr>
        <p:blipFill>
          <a:blip r:embed="rId7">
            <a:lum bright="-8000" contrast="16000"/>
            <a:alphaModFix amt="75000"/>
          </a:blip>
          <a:srcRect r="8862"/>
          <a:stretch>
            <a:fillRect/>
          </a:stretch>
        </p:blipFill>
        <p:spPr bwMode="auto">
          <a:xfrm>
            <a:off x="2876550" y="0"/>
            <a:ext cx="6267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ons29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8"/>
          <a:stretch>
            <a:fillRect/>
          </a:stretch>
        </p:blipFill>
        <p:spPr>
          <a:xfrm>
            <a:off x="4446588" y="3303588"/>
            <a:ext cx="249237" cy="2492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F:\LLEC PHOTOS\Fredrick Douglas 1.jpg"/>
          <p:cNvPicPr>
            <a:picLocks noChangeAspect="1" noChangeArrowheads="1"/>
          </p:cNvPicPr>
          <p:nvPr/>
        </p:nvPicPr>
        <p:blipFill>
          <a:blip r:embed="rId5" cstate="print"/>
          <a:srcRect t="2105" r="-5797" b="3148"/>
          <a:stretch>
            <a:fillRect/>
          </a:stretch>
        </p:blipFill>
        <p:spPr bwMode="auto">
          <a:xfrm>
            <a:off x="3810000" y="0"/>
            <a:ext cx="556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457200" y="685800"/>
            <a:ext cx="2819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Heroes are willing </a:t>
            </a:r>
          </a:p>
          <a:p>
            <a:r>
              <a:rPr lang="en-US" sz="2400" dirty="0"/>
              <a:t>to make great sacrifices…..</a:t>
            </a:r>
          </a:p>
        </p:txBody>
      </p:sp>
      <p:pic>
        <p:nvPicPr>
          <p:cNvPr id="6" name="sons30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4446588" y="3303588"/>
            <a:ext cx="249237" cy="2492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5"/>
          <p:cNvSpPr txBox="1">
            <a:spLocks noChangeArrowheads="1"/>
          </p:cNvSpPr>
          <p:nvPr/>
        </p:nvSpPr>
        <p:spPr bwMode="auto">
          <a:xfrm>
            <a:off x="6010275" y="609600"/>
            <a:ext cx="26003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Heroes often  push </a:t>
            </a:r>
          </a:p>
          <a:p>
            <a:r>
              <a:rPr lang="en-US" sz="2400" dirty="0"/>
              <a:t>themselves to grave limits….</a:t>
            </a:r>
          </a:p>
        </p:txBody>
      </p:sp>
      <p:sp>
        <p:nvSpPr>
          <p:cNvPr id="19461" name="TextBox 6"/>
          <p:cNvSpPr txBox="1">
            <a:spLocks noChangeArrowheads="1"/>
          </p:cNvSpPr>
          <p:nvPr/>
        </p:nvSpPr>
        <p:spPr bwMode="auto">
          <a:xfrm>
            <a:off x="762000" y="4419600"/>
            <a:ext cx="27432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….taking extreme risk and going beyond all expectations…. </a:t>
            </a:r>
          </a:p>
        </p:txBody>
      </p:sp>
      <p:pic>
        <p:nvPicPr>
          <p:cNvPr id="65541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304800"/>
            <a:ext cx="500538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2" name="Picture 9" descr="African Ams oldiers WWI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181350"/>
            <a:ext cx="4354513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sons3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tretch>
            <a:fillRect/>
          </a:stretch>
        </p:blipFill>
        <p:spPr>
          <a:xfrm>
            <a:off x="4446588" y="3303588"/>
            <a:ext cx="249237" cy="2492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296400" cy="937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457200" y="1219200"/>
            <a:ext cx="41148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….Heroes take on all adversaries and hold up a belief that others can cling to, while winning the heart of those most dear to their hearts!  </a:t>
            </a:r>
          </a:p>
        </p:txBody>
      </p:sp>
      <p:pic>
        <p:nvPicPr>
          <p:cNvPr id="5" name="sons32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4446588" y="3303588"/>
            <a:ext cx="249237" cy="2492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228600" y="2743200"/>
            <a:ext cx="32004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….Real people, real Heroes….these are real people like you and I.</a:t>
            </a:r>
          </a:p>
        </p:txBody>
      </p:sp>
      <p:sp>
        <p:nvSpPr>
          <p:cNvPr id="69636" name="TextBox 6"/>
          <p:cNvSpPr txBox="1">
            <a:spLocks noChangeArrowheads="1"/>
          </p:cNvSpPr>
          <p:nvPr/>
        </p:nvSpPr>
        <p:spPr bwMode="auto">
          <a:xfrm>
            <a:off x="3590925" y="1762125"/>
            <a:ext cx="1857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6963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228600"/>
            <a:ext cx="534511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ons33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4446588" y="3303588"/>
            <a:ext cx="249237" cy="2492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0"/>
            <a:ext cx="4648200" cy="6939412"/>
          </a:xfrm>
          <a:prstGeom prst="rect">
            <a:avLst/>
          </a:prstGeom>
        </p:spPr>
      </p:pic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457200" y="1600200"/>
            <a:ext cx="38862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Verdana" charset="0"/>
              </a:rPr>
              <a:t>Here is where the real value of an individual can develop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57200" y="3276600"/>
            <a:ext cx="3886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Not only do you become sure of yourself, now others begin to recognize you, and trust you with certain responsibilities!</a:t>
            </a:r>
          </a:p>
        </p:txBody>
      </p:sp>
      <p:pic>
        <p:nvPicPr>
          <p:cNvPr id="7" name="sons34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4446588" y="3303588"/>
            <a:ext cx="249237" cy="2492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People walk to work on Wall Street Monday, March 9, 2009 in New York. Stock futures are lower Monday as a $41 billion deal between drugmakers Merck and Schering-Plough does little to jolt investors out of their pessimistic mood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28600" y="0"/>
            <a:ext cx="9220200" cy="705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304800" y="5903913"/>
            <a:ext cx="72358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3200" b="1"/>
              <a:t>Ordinary World:</a:t>
            </a:r>
          </a:p>
          <a:p>
            <a:r>
              <a:rPr lang="en-US" sz="2400" b="1"/>
              <a:t>The hero's normal world before the story begins </a:t>
            </a:r>
            <a:endParaRPr lang="en-US" sz="2400"/>
          </a:p>
        </p:txBody>
      </p:sp>
      <p:pic>
        <p:nvPicPr>
          <p:cNvPr id="6" name="ordinaryWorld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46588" y="3303588"/>
            <a:ext cx="249237" cy="249237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48000" y="381000"/>
            <a:ext cx="3810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Many Heroes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76600" y="5715000"/>
            <a:ext cx="25146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Many Faces</a:t>
            </a:r>
          </a:p>
        </p:txBody>
      </p:sp>
      <p:pic>
        <p:nvPicPr>
          <p:cNvPr id="75781" name="Picture 12" descr="americanheroes.jpg"/>
          <p:cNvPicPr>
            <a:picLocks noChangeAspect="1"/>
          </p:cNvPicPr>
          <p:nvPr/>
        </p:nvPicPr>
        <p:blipFill>
          <a:blip r:embed="rId5"/>
          <a:srcRect b="3703"/>
          <a:stretch>
            <a:fillRect/>
          </a:stretch>
        </p:blipFill>
        <p:spPr bwMode="auto">
          <a:xfrm>
            <a:off x="0" y="1524000"/>
            <a:ext cx="9144000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ons35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4446588" y="3303588"/>
            <a:ext cx="249237" cy="2492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8100" y="381000"/>
            <a:ext cx="9182100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0" y="4830763"/>
            <a:ext cx="48006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Verdana" charset="0"/>
              </a:rPr>
              <a:t>Once the Hero learns his own</a:t>
            </a:r>
          </a:p>
          <a:p>
            <a:r>
              <a:rPr lang="en-US" sz="2400" dirty="0">
                <a:latin typeface="Verdana" charset="0"/>
              </a:rPr>
              <a:t>Strength, this can be </a:t>
            </a:r>
          </a:p>
          <a:p>
            <a:r>
              <a:rPr lang="en-US" sz="2400" dirty="0">
                <a:latin typeface="Verdana" charset="0"/>
              </a:rPr>
              <a:t>the point where he begins </a:t>
            </a:r>
          </a:p>
          <a:p>
            <a:r>
              <a:rPr lang="en-US" sz="2400" dirty="0">
                <a:latin typeface="Verdana" charset="0"/>
              </a:rPr>
              <a:t>to spread his wings!</a:t>
            </a:r>
          </a:p>
        </p:txBody>
      </p:sp>
      <p:pic>
        <p:nvPicPr>
          <p:cNvPr id="6" name="sons36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4446588" y="3303588"/>
            <a:ext cx="249237" cy="2492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TextBox 8"/>
          <p:cNvSpPr txBox="1">
            <a:spLocks noChangeArrowheads="1"/>
          </p:cNvSpPr>
          <p:nvPr/>
        </p:nvSpPr>
        <p:spPr bwMode="auto">
          <a:xfrm>
            <a:off x="152400" y="1828800"/>
            <a:ext cx="4191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Taking this opportunity to lead. </a:t>
            </a:r>
          </a:p>
          <a:p>
            <a:endParaRPr lang="en-US" sz="2400" dirty="0" smtClean="0"/>
          </a:p>
          <a:p>
            <a:r>
              <a:rPr lang="en-US" sz="2400" dirty="0" smtClean="0"/>
              <a:t>Accomplishing goals that </a:t>
            </a:r>
            <a:r>
              <a:rPr lang="en-US" sz="2400" dirty="0"/>
              <a:t>no </a:t>
            </a:r>
            <a:r>
              <a:rPr lang="en-US" sz="2400" dirty="0" smtClean="0"/>
              <a:t>one else </a:t>
            </a:r>
            <a:r>
              <a:rPr lang="en-US" sz="2400" dirty="0">
                <a:latin typeface="Verdana" charset="0"/>
              </a:rPr>
              <a:t>thought</a:t>
            </a:r>
            <a:r>
              <a:rPr lang="en-US" sz="2400" dirty="0"/>
              <a:t> you would </a:t>
            </a:r>
          </a:p>
          <a:p>
            <a:r>
              <a:rPr lang="en-US" sz="2400" dirty="0"/>
              <a:t>ever be able to achieve! </a:t>
            </a:r>
          </a:p>
          <a:p>
            <a:endParaRPr lang="en-US" sz="2400" dirty="0"/>
          </a:p>
        </p:txBody>
      </p:sp>
      <p:pic>
        <p:nvPicPr>
          <p:cNvPr id="79876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06875" y="0"/>
            <a:ext cx="493712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7" name="TextBox 5"/>
          <p:cNvSpPr txBox="1">
            <a:spLocks noChangeArrowheads="1"/>
          </p:cNvSpPr>
          <p:nvPr/>
        </p:nvSpPr>
        <p:spPr bwMode="auto">
          <a:xfrm>
            <a:off x="4267200" y="6172200"/>
            <a:ext cx="5181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Barack Obama</a:t>
            </a:r>
          </a:p>
        </p:txBody>
      </p:sp>
      <p:pic>
        <p:nvPicPr>
          <p:cNvPr id="6" name="sons37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4446588" y="3303588"/>
            <a:ext cx="249237" cy="2492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Box 5"/>
          <p:cNvSpPr txBox="1">
            <a:spLocks noChangeArrowheads="1"/>
          </p:cNvSpPr>
          <p:nvPr/>
        </p:nvSpPr>
        <p:spPr bwMode="auto">
          <a:xfrm>
            <a:off x="304800" y="2362200"/>
            <a:ext cx="32004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400" dirty="0"/>
              <a:t>Learn how to show gracefulness in your accomplishments.  Be authentic in what you do. </a:t>
            </a:r>
          </a:p>
        </p:txBody>
      </p:sp>
      <p:pic>
        <p:nvPicPr>
          <p:cNvPr id="5" name="~PP1617.WAV">
            <a:hlinkClick r:id="" action="ppaction://media"/>
          </p:cNvPr>
          <p:cNvPicPr>
            <a:picLocks noRot="1" noChangeAspect="1"/>
          </p:cNvPicPr>
          <p:nvPr>
            <a:wavAudioFile r:embed="rId2" name="~PP1617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702675" y="64166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4" name="Picture 6"/>
          <p:cNvPicPr>
            <a:picLocks noChangeAspect="1"/>
          </p:cNvPicPr>
          <p:nvPr/>
        </p:nvPicPr>
        <p:blipFill>
          <a:blip r:embed="rId7"/>
          <a:srcRect r="9399"/>
          <a:stretch>
            <a:fillRect/>
          </a:stretch>
        </p:blipFill>
        <p:spPr bwMode="auto">
          <a:xfrm>
            <a:off x="4114800" y="0"/>
            <a:ext cx="5029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ons38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8"/>
          <a:stretch>
            <a:fillRect/>
          </a:stretch>
        </p:blipFill>
        <p:spPr>
          <a:xfrm>
            <a:off x="4446588" y="3303588"/>
            <a:ext cx="249237" cy="2492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228600" y="2133600"/>
            <a:ext cx="32766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Show the world your value, morals and purity.  Do what know one else has done before you!</a:t>
            </a:r>
          </a:p>
        </p:txBody>
      </p:sp>
      <p:pic>
        <p:nvPicPr>
          <p:cNvPr id="5" name="~PP2432.WAV">
            <a:hlinkClick r:id="" action="ppaction://media"/>
          </p:cNvPr>
          <p:cNvPicPr>
            <a:picLocks noRot="1" noChangeAspect="1"/>
          </p:cNvPicPr>
          <p:nvPr>
            <a:wavAudioFile r:embed="rId2" name="~PP2432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702675" y="64166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5" descr="ashe.tif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57600" y="0"/>
            <a:ext cx="548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ons39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8"/>
          <a:stretch>
            <a:fillRect/>
          </a:stretch>
        </p:blipFill>
        <p:spPr>
          <a:xfrm>
            <a:off x="4446588" y="3303588"/>
            <a:ext cx="249237" cy="2492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F:\LLEC PHOTOS\matrix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1447800"/>
            <a:ext cx="6934200" cy="40558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1828800" y="304800"/>
            <a:ext cx="6172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Live outside the MATRIX!</a:t>
            </a:r>
          </a:p>
        </p:txBody>
      </p:sp>
      <p:pic>
        <p:nvPicPr>
          <p:cNvPr id="6" name="sons40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4446588" y="3303588"/>
            <a:ext cx="249237" cy="2492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Box 2"/>
          <p:cNvSpPr txBox="1">
            <a:spLocks noChangeArrowheads="1"/>
          </p:cNvSpPr>
          <p:nvPr/>
        </p:nvSpPr>
        <p:spPr bwMode="auto">
          <a:xfrm>
            <a:off x="304800" y="197584"/>
            <a:ext cx="850741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Continue to believe! When all others think that you have reached your limit, show</a:t>
            </a:r>
            <a:r>
              <a:rPr lang="en-US" sz="2400" dirty="0" smtClean="0">
                <a:solidFill>
                  <a:srgbClr val="FFFFFF"/>
                </a:solidFill>
              </a:rPr>
              <a:t> them </a:t>
            </a:r>
            <a:r>
              <a:rPr lang="en-US" sz="2400" dirty="0">
                <a:solidFill>
                  <a:srgbClr val="FFFFFF"/>
                </a:solidFill>
              </a:rPr>
              <a:t>by example that there can be no limits!  Trust yourself and what is true</a:t>
            </a:r>
            <a:r>
              <a:rPr lang="en-US" sz="2400" dirty="0" smtClean="0">
                <a:solidFill>
                  <a:srgbClr val="FFFFFF"/>
                </a:solidFill>
              </a:rPr>
              <a:t> within </a:t>
            </a:r>
            <a:r>
              <a:rPr lang="en-US" sz="2400" dirty="0">
                <a:solidFill>
                  <a:srgbClr val="FFFFFF"/>
                </a:solidFill>
              </a:rPr>
              <a:t>you!  Believe &amp; Achieve!  Progress! Be the Hero!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5" name="~PP1085.WAV">
            <a:hlinkClick r:id="" action="ppaction://media"/>
          </p:cNvPr>
          <p:cNvPicPr>
            <a:picLocks noRot="1" noChangeAspect="1"/>
          </p:cNvPicPr>
          <p:nvPr>
            <a:wavAudioFile r:embed="rId2" name="~PP1085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702675" y="64166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8" name="Picture 6"/>
          <p:cNvPicPr>
            <a:picLocks noChangeAspect="1"/>
          </p:cNvPicPr>
          <p:nvPr/>
        </p:nvPicPr>
        <p:blipFill>
          <a:blip r:embed="rId7"/>
          <a:srcRect t="7027" b="7260"/>
          <a:stretch>
            <a:fillRect/>
          </a:stretch>
        </p:blipFill>
        <p:spPr bwMode="auto">
          <a:xfrm>
            <a:off x="457200" y="1981200"/>
            <a:ext cx="8128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ons41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8"/>
          <a:stretch>
            <a:fillRect/>
          </a:stretch>
        </p:blipFill>
        <p:spPr>
          <a:xfrm>
            <a:off x="4446588" y="3303588"/>
            <a:ext cx="249237" cy="2492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rcRect t="4996" b="15066"/>
          <a:stretch>
            <a:fillRect/>
          </a:stretch>
        </p:blipFill>
        <p:spPr>
          <a:xfrm>
            <a:off x="0" y="0"/>
            <a:ext cx="9144000" cy="4876800"/>
          </a:xfrm>
          <a:prstGeom prst="rect">
            <a:avLst/>
          </a:prstGeom>
        </p:spPr>
      </p:pic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4343400" y="4114800"/>
            <a:ext cx="441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SOAR! SOAR with regal wings!</a:t>
            </a:r>
          </a:p>
        </p:txBody>
      </p:sp>
      <p:sp>
        <p:nvSpPr>
          <p:cNvPr id="31748" name="TextBox 3"/>
          <p:cNvSpPr txBox="1">
            <a:spLocks noChangeArrowheads="1"/>
          </p:cNvSpPr>
          <p:nvPr/>
        </p:nvSpPr>
        <p:spPr bwMode="auto">
          <a:xfrm>
            <a:off x="228600" y="5638800"/>
            <a:ext cx="72390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200" dirty="0"/>
              <a:t>Lauderdale </a:t>
            </a:r>
            <a:r>
              <a:rPr lang="en-US" sz="2400" dirty="0"/>
              <a:t>Lakes</a:t>
            </a:r>
            <a:r>
              <a:rPr lang="en-US" sz="2200" dirty="0"/>
              <a:t> </a:t>
            </a:r>
            <a:r>
              <a:rPr lang="en-US" sz="2200" dirty="0" smtClean="0"/>
              <a:t> Educational Complex </a:t>
            </a:r>
            <a:endParaRPr lang="en-US" sz="2200" dirty="0"/>
          </a:p>
          <a:p>
            <a:r>
              <a:rPr lang="en-US" sz="2200" dirty="0"/>
              <a:t>“where heroes are born for generations” </a:t>
            </a:r>
          </a:p>
        </p:txBody>
      </p:sp>
      <p:pic>
        <p:nvPicPr>
          <p:cNvPr id="6" name="Picture 5" descr="sot1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7400" y="4926471"/>
            <a:ext cx="2875951" cy="1931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010400" y="6172200"/>
            <a:ext cx="388620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Matura MT Script Capitals" charset="0"/>
                <a:ea typeface="Matura MT Script Capitals" charset="0"/>
                <a:cs typeface="Matura MT Script Capitals" charset="0"/>
              </a:rPr>
              <a:t>Rites of Passage</a:t>
            </a:r>
          </a:p>
        </p:txBody>
      </p:sp>
      <p:pic>
        <p:nvPicPr>
          <p:cNvPr id="9" name="sons42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tretch>
            <a:fillRect/>
          </a:stretch>
        </p:blipFill>
        <p:spPr>
          <a:xfrm>
            <a:off x="4446588" y="3303588"/>
            <a:ext cx="249237" cy="2492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t1.jpg"/>
          <p:cNvPicPr>
            <a:picLocks noChangeAspect="1"/>
          </p:cNvPicPr>
          <p:nvPr/>
        </p:nvPicPr>
        <p:blipFill>
          <a:blip r:embed="rId2">
            <a:alphaModFix amt="50000"/>
          </a:blip>
          <a:srcRect r="62152"/>
          <a:stretch>
            <a:fillRect/>
          </a:stretch>
        </p:blipFill>
        <p:spPr bwMode="auto">
          <a:xfrm>
            <a:off x="6553200" y="914400"/>
            <a:ext cx="2590800" cy="459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0"/>
            <a:ext cx="7543800" cy="7325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CREED OF TIMBUKTU</a:t>
            </a:r>
          </a:p>
          <a:p>
            <a:endParaRPr lang="en-US" dirty="0" smtClean="0"/>
          </a:p>
          <a:p>
            <a:r>
              <a:rPr lang="en-US" sz="1400" dirty="0" smtClean="0"/>
              <a:t>AS A SON OF TIMBUKTU, I BELIEVE IN THE ONENESS OF GOD AND THE UNITY OF AFRICAN PEOPLE.</a:t>
            </a:r>
          </a:p>
          <a:p>
            <a:endParaRPr lang="en-US" sz="1400" dirty="0" smtClean="0"/>
          </a:p>
          <a:p>
            <a:r>
              <a:rPr lang="en-US" sz="1400" dirty="0" smtClean="0"/>
              <a:t>I AM THE SHINING EXAMPLE OF ALL HUMANITY.</a:t>
            </a:r>
          </a:p>
          <a:p>
            <a:endParaRPr lang="en-US" sz="1400" dirty="0" smtClean="0"/>
          </a:p>
          <a:p>
            <a:r>
              <a:rPr lang="en-US" sz="1400" dirty="0" smtClean="0"/>
              <a:t>I COME FROM A LONG TRADITION OF STRIVING FOR EXCELLENCE AND REPRESENTING THE BEST IN ALL THINGS.</a:t>
            </a:r>
          </a:p>
          <a:p>
            <a:endParaRPr lang="en-US" sz="1400" dirty="0" smtClean="0"/>
          </a:p>
          <a:p>
            <a:r>
              <a:rPr lang="en-US" sz="1400" dirty="0" smtClean="0"/>
              <a:t>MY CHARICTER, VISION AND INTEGRITY WILL ALWAYS REMAIN STRONG.</a:t>
            </a:r>
          </a:p>
          <a:p>
            <a:endParaRPr lang="en-US" sz="1400" dirty="0" smtClean="0"/>
          </a:p>
          <a:p>
            <a:r>
              <a:rPr lang="en-US" sz="1400" dirty="0" smtClean="0"/>
              <a:t>IN MY HANDS I PROUDLY CARRY THE LIGHTAND THE POWER TO GUIDE MY LIFE, TO PROVIDE FOR MY FAMILY AND UPLIFT MY COMMUNITY.</a:t>
            </a:r>
          </a:p>
          <a:p>
            <a:endParaRPr lang="en-US" sz="1400" dirty="0" smtClean="0"/>
          </a:p>
          <a:p>
            <a:r>
              <a:rPr lang="en-US" sz="1400" dirty="0" smtClean="0"/>
              <a:t>I ATTEST THAT EDUCATION, HEALTH, MORALITY, COURAGE AND PERSEVERANCE ARE THE CHARACTERISTICS OF MY TRUE SELF.</a:t>
            </a:r>
          </a:p>
          <a:p>
            <a:endParaRPr lang="en-US" sz="1400" dirty="0" smtClean="0"/>
          </a:p>
          <a:p>
            <a:r>
              <a:rPr lang="en-US" sz="1400" dirty="0" smtClean="0"/>
              <a:t>I SHALL BECOME A BUILDER OF PROSPERITY WEARING THE ARMOR OF FREEDOM, INTELLIGENCE, STRENGTH, TRANSFORMATION AND EMPOWERMENT. </a:t>
            </a:r>
          </a:p>
          <a:p>
            <a:endParaRPr lang="en-US" sz="1400" dirty="0" smtClean="0"/>
          </a:p>
          <a:p>
            <a:r>
              <a:rPr lang="en-US" sz="1400" dirty="0" smtClean="0"/>
              <a:t>I SHALL REMAIN FAITHFUL WITH DIGNITY AND BE RESPECTFUL TO MY SISTERS AT ALL TIME.</a:t>
            </a:r>
          </a:p>
          <a:p>
            <a:endParaRPr lang="en-US" sz="1400" dirty="0" smtClean="0"/>
          </a:p>
          <a:p>
            <a:r>
              <a:rPr lang="en-US" sz="1400" dirty="0" smtClean="0"/>
              <a:t>MY WORD IS BOND</a:t>
            </a:r>
          </a:p>
          <a:p>
            <a:endParaRPr lang="en-US" sz="1400" dirty="0" smtClean="0"/>
          </a:p>
          <a:p>
            <a:r>
              <a:rPr lang="en-US" sz="1400" dirty="0" smtClean="0"/>
              <a:t>THIS CREED I SHALLKEEP.</a:t>
            </a:r>
          </a:p>
          <a:p>
            <a:endParaRPr lang="en-US" sz="1400" dirty="0" smtClean="0"/>
          </a:p>
          <a:p>
            <a:r>
              <a:rPr lang="en-US" sz="1400" dirty="0" smtClean="0"/>
              <a:t>I AM A SON OF TIMBUKTU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28600" y="0"/>
            <a:ext cx="93726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TextBox 5"/>
          <p:cNvSpPr txBox="1">
            <a:spLocks noChangeArrowheads="1"/>
          </p:cNvSpPr>
          <p:nvPr/>
        </p:nvSpPr>
        <p:spPr bwMode="auto">
          <a:xfrm>
            <a:off x="304800" y="5867400"/>
            <a:ext cx="9448800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1"/>
              <a:t>Call to Adventure:</a:t>
            </a:r>
          </a:p>
          <a:p>
            <a:r>
              <a:rPr lang="en-US" sz="2400" b="1"/>
              <a:t>The hero is presented with a problem, challenge </a:t>
            </a:r>
            <a:r>
              <a:rPr lang="en-US" b="1"/>
              <a:t> </a:t>
            </a:r>
            <a:endParaRPr lang="en-US"/>
          </a:p>
          <a:p>
            <a:endParaRPr lang="en-US"/>
          </a:p>
        </p:txBody>
      </p:sp>
      <p:pic>
        <p:nvPicPr>
          <p:cNvPr id="6" name="callToAdven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4446588" y="3303588"/>
            <a:ext cx="249237" cy="2492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t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881" y="275253"/>
            <a:ext cx="8893719" cy="5973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505200" y="4078069"/>
            <a:ext cx="514812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400" dirty="0">
                <a:latin typeface="Matura MT Script Capitals" charset="0"/>
                <a:ea typeface="Matura MT Script Capitals" charset="0"/>
                <a:cs typeface="Matura MT Script Capitals" charset="0"/>
              </a:rPr>
              <a:t>Rites of Passage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3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891A"/>
                                      </p:to>
                                    </p:animClr>
                                    <p:animClr clrSpc="rgb" dir="cw">
                                      <p:cBhvr>
                                        <p:cTn id="14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891A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7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~PP88.WAV">
            <a:hlinkClick r:id="" action="ppaction://media"/>
          </p:cNvPr>
          <p:cNvPicPr>
            <a:picLocks noRot="1" noChangeAspect="1"/>
          </p:cNvPicPr>
          <p:nvPr>
            <a:wavAudioFile r:embed="rId1" name="~PP88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702675" y="64166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04800" y="-1447800"/>
            <a:ext cx="9448800" cy="944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Rectangle 1"/>
          <p:cNvSpPr>
            <a:spLocks noChangeArrowheads="1"/>
          </p:cNvSpPr>
          <p:nvPr/>
        </p:nvSpPr>
        <p:spPr bwMode="auto">
          <a:xfrm>
            <a:off x="304800" y="5867400"/>
            <a:ext cx="8458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1"/>
              <a:t>Refusal of the Call:</a:t>
            </a:r>
          </a:p>
          <a:p>
            <a:r>
              <a:rPr lang="en-US" sz="2400" b="1"/>
              <a:t>The hero refuses the challenge or journey</a:t>
            </a:r>
            <a:endParaRPr lang="en-US" sz="2400"/>
          </a:p>
        </p:txBody>
      </p:sp>
      <p:pic>
        <p:nvPicPr>
          <p:cNvPr id="7" name="refusal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tretch>
            <a:fillRect/>
          </a:stretch>
        </p:blipFill>
        <p:spPr>
          <a:xfrm>
            <a:off x="4446588" y="3303588"/>
            <a:ext cx="249237" cy="249237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1"/>
          <p:cNvSpPr>
            <a:spLocks noChangeArrowheads="1"/>
          </p:cNvSpPr>
          <p:nvPr/>
        </p:nvSpPr>
        <p:spPr bwMode="auto">
          <a:xfrm>
            <a:off x="152400" y="5719763"/>
            <a:ext cx="80010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1"/>
              <a:t>Meeting with the Mentor:</a:t>
            </a:r>
          </a:p>
          <a:p>
            <a:r>
              <a:rPr lang="en-US" b="1"/>
              <a:t>The hero meets a mentor to gain advice or training </a:t>
            </a:r>
            <a:br>
              <a:rPr lang="en-US" b="1"/>
            </a:br>
            <a:endParaRPr lang="en-US"/>
          </a:p>
        </p:txBody>
      </p:sp>
      <p:pic>
        <p:nvPicPr>
          <p:cNvPr id="2458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19200"/>
            <a:ext cx="9144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mentor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46588" y="3303588"/>
            <a:ext cx="249237" cy="249237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048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1"/>
          <p:cNvSpPr>
            <a:spLocks noChangeArrowheads="1"/>
          </p:cNvSpPr>
          <p:nvPr/>
        </p:nvSpPr>
        <p:spPr bwMode="auto">
          <a:xfrm>
            <a:off x="152400" y="5715000"/>
            <a:ext cx="100584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1"/>
              <a:t>Crossing the First Threshold:</a:t>
            </a:r>
          </a:p>
          <a:p>
            <a:r>
              <a:rPr lang="en-US" sz="2000" b="1"/>
              <a:t>The hero leaves the ordinary world and goes into the special world</a:t>
            </a:r>
            <a:r>
              <a:rPr lang="en-US" b="1"/>
              <a:t/>
            </a:r>
            <a:br>
              <a:rPr lang="en-US" b="1"/>
            </a:br>
            <a:endParaRPr lang="en-US"/>
          </a:p>
        </p:txBody>
      </p:sp>
      <p:pic>
        <p:nvPicPr>
          <p:cNvPr id="5" name="crossing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46588" y="3303588"/>
            <a:ext cx="249237" cy="249237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85800" y="0"/>
            <a:ext cx="10210800" cy="816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Rectangle 1"/>
          <p:cNvSpPr>
            <a:spLocks noChangeArrowheads="1"/>
          </p:cNvSpPr>
          <p:nvPr/>
        </p:nvSpPr>
        <p:spPr bwMode="auto">
          <a:xfrm>
            <a:off x="152400" y="5334000"/>
            <a:ext cx="8763000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1" dirty="0"/>
              <a:t>Tests, Allies, Enemies :</a:t>
            </a:r>
          </a:p>
          <a:p>
            <a:r>
              <a:rPr lang="en-US" sz="2400" b="1" dirty="0"/>
              <a:t>The hero faces tests, meets allies, confronts enemies &amp; learns the rules of the Special World.</a:t>
            </a:r>
            <a:endParaRPr lang="en-US" sz="2400" dirty="0"/>
          </a:p>
        </p:txBody>
      </p:sp>
      <p:pic>
        <p:nvPicPr>
          <p:cNvPr id="6" name="testAlliesEnemie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46588" y="3303588"/>
            <a:ext cx="249237" cy="249237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03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Rectangle 1"/>
          <p:cNvSpPr>
            <a:spLocks noChangeArrowheads="1"/>
          </p:cNvSpPr>
          <p:nvPr/>
        </p:nvSpPr>
        <p:spPr bwMode="auto">
          <a:xfrm>
            <a:off x="0" y="5486400"/>
            <a:ext cx="8001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1"/>
              <a:t>Approach:</a:t>
            </a:r>
          </a:p>
          <a:p>
            <a:r>
              <a:rPr lang="en-US" sz="2400" b="1"/>
              <a:t>The hero has hit setbacks during tests &amp; may need to try a new idea.</a:t>
            </a:r>
            <a:r>
              <a:rPr lang="en-US" b="1"/>
              <a:t/>
            </a:r>
            <a:br>
              <a:rPr lang="en-US" b="1"/>
            </a:br>
            <a:endParaRPr lang="en-US"/>
          </a:p>
        </p:txBody>
      </p:sp>
      <p:pic>
        <p:nvPicPr>
          <p:cNvPr id="5" name="approach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46588" y="3303588"/>
            <a:ext cx="249237" cy="249237"/>
          </a:xfrm>
          <a:prstGeom prst="rect">
            <a:avLst/>
          </a:prstGeom>
        </p:spPr>
      </p:pic>
    </p:spTree>
  </p:cSld>
  <p:clrMapOvr>
    <a:masterClrMapping/>
  </p:clrMapOvr>
  <p:transition spd="slow" advTm="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9.3|3.4"/>
</p:tagLst>
</file>

<file path=ppt/tags/tag1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.7|13.7|13"/>
</p:tagLst>
</file>

<file path=ppt/tags/tag1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8|13.5|2.1"/>
</p:tagLst>
</file>

<file path=ppt/tags/tag1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8|3.9"/>
</p:tagLst>
</file>

<file path=ppt/tags/tag1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.2|5.3"/>
</p:tagLst>
</file>

<file path=ppt/tags/tag1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9|3.8|2.1|1.9"/>
</p:tagLst>
</file>

<file path=ppt/tags/tag1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.1"/>
</p:tagLst>
</file>

<file path=ppt/tags/tag1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.1"/>
</p:tagLst>
</file>

<file path=ppt/tags/tag1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5|4.2|3.2"/>
</p:tagLst>
</file>

<file path=ppt/tags/tag1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.1|3.4|3.5|2.3|2.1"/>
</p:tagLst>
</file>

<file path=ppt/tags/tag1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.4|4.1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8.:"/>
</p:tagLst>
</file>

<file path=ppt/tags/tag2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8|3.4|3.3|2.9"/>
</p:tagLst>
</file>

<file path=ppt/tags/tag2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.7|7.5"/>
</p:tagLst>
</file>

<file path=ppt/tags/tag2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5|9.9"/>
</p:tagLst>
</file>

<file path=ppt/tags/tag2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|4.6"/>
</p:tagLst>
</file>

<file path=ppt/tags/tag2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.5|25.3"/>
</p:tagLst>
</file>

<file path=ppt/tags/tag2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2.3|2.4|3|5.4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6.8"/>
</p:tagLst>
</file>

<file path=ppt/tags/tag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1|3.9"/>
</p:tagLst>
</file>

<file path=ppt/tags/tag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|3.8"/>
</p:tagLst>
</file>

<file path=ppt/tags/tag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.4|3"/>
</p:tagLst>
</file>

<file path=ppt/tags/tag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.6|14.2"/>
</p:tagLst>
</file>

<file path=ppt/tags/tag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.7|8"/>
</p:tagLst>
</file>

<file path=ppt/tags/tag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3.2|6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Concourse.thmx</Template>
  <TotalTime>11791</TotalTime>
  <Words>890</Words>
  <Application>Microsoft Macintosh PowerPoint</Application>
  <PresentationFormat>On-screen Show (4:3)</PresentationFormat>
  <Paragraphs>136</Paragraphs>
  <Slides>40</Slides>
  <Notes>37</Notes>
  <HiddenSlides>0</HiddenSlides>
  <MMClips>47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40</vt:i4>
      </vt:variant>
      <vt:variant>
        <vt:lpstr>Custom Shows</vt:lpstr>
      </vt:variant>
      <vt:variant>
        <vt:i4>1</vt:i4>
      </vt:variant>
    </vt:vector>
  </HeadingPairs>
  <TitlesOfParts>
    <vt:vector size="42" baseType="lpstr">
      <vt:lpstr>Aspect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Custom Show 1</vt:lpstr>
    </vt:vector>
  </TitlesOfParts>
  <Company>TechEd Ventures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Slide 1</dc:title>
  <dc:creator>Michael H. Hall</dc:creator>
  <cp:keywords/>
  <cp:lastModifiedBy>Joyce Johnson-Miller</cp:lastModifiedBy>
  <cp:revision>224</cp:revision>
  <dcterms:created xsi:type="dcterms:W3CDTF">2011-02-24T19:52:20Z</dcterms:created>
  <dcterms:modified xsi:type="dcterms:W3CDTF">2011-02-27T23:54:16Z</dcterms:modified>
</cp:coreProperties>
</file>